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a66ea9176a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4bb258cfd42cd"/>
  </p:sldMasterIdLst>
  <p:sldIdLst>
    <p:sldId xmlns:r="http://schemas.openxmlformats.org/officeDocument/2006/relationships" id="256" r:id="Ra4fd60b3afd44f3c"/>
    <p:sldId xmlns:r="http://schemas.openxmlformats.org/officeDocument/2006/relationships" id="257" r:id="Ra5b0d3530af141ff"/>
    <p:sldId xmlns:r="http://schemas.openxmlformats.org/officeDocument/2006/relationships" id="258" r:id="Rabffccc8da1742f1"/>
    <p:sldId xmlns:r="http://schemas.openxmlformats.org/officeDocument/2006/relationships" id="259" r:id="R10ea5433fb3e4f04"/>
    <p:sldId xmlns:r="http://schemas.openxmlformats.org/officeDocument/2006/relationships" id="260" r:id="R9863b87f867b41f7"/>
    <p:sldId xmlns:r="http://schemas.openxmlformats.org/officeDocument/2006/relationships" id="261" r:id="Ra1e8e8fdcc7a4706"/>
    <p:sldId xmlns:r="http://schemas.openxmlformats.org/officeDocument/2006/relationships" id="262" r:id="Re36bcbeeead6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4bb258cfd42cd" /><Relationship Type="http://schemas.openxmlformats.org/officeDocument/2006/relationships/slide" Target="/ppt/slides/slide1.xml" Id="Ra4fd60b3afd44f3c" /><Relationship Type="http://schemas.openxmlformats.org/officeDocument/2006/relationships/slide" Target="/ppt/slides/slide2.xml" Id="Ra5b0d3530af141ff" /><Relationship Type="http://schemas.openxmlformats.org/officeDocument/2006/relationships/slide" Target="/ppt/slides/slide3.xml" Id="Rabffccc8da1742f1" /><Relationship Type="http://schemas.openxmlformats.org/officeDocument/2006/relationships/slide" Target="/ppt/slides/slide4.xml" Id="R10ea5433fb3e4f04" /><Relationship Type="http://schemas.openxmlformats.org/officeDocument/2006/relationships/slide" Target="/ppt/slides/slide5.xml" Id="R9863b87f867b41f7" /><Relationship Type="http://schemas.openxmlformats.org/officeDocument/2006/relationships/slide" Target="/ppt/slides/slide6.xml" Id="Ra1e8e8fdcc7a4706" /><Relationship Type="http://schemas.openxmlformats.org/officeDocument/2006/relationships/slide" Target="/ppt/slides/slide7.xml" Id="Re36bcbeeead6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34e6147ce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6dbc8e64a4f2c" /><Relationship Type="http://schemas.openxmlformats.org/officeDocument/2006/relationships/theme" Target="/ppt/slideMasters/theme/theme1.xml" Id="R20ebe3ea6bfa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d6dbc8e64a4f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73d3fb83e40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de4de181042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28b04809442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0c6142847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3fe872d8c41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aec6a6a6f4f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2e87fde3f48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JBS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157 112 609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188 007 928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190 671 142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MOKLEIV HEGE SKOGLAND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SKOGLAND IDA BIRGITTE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TYBERØ TOVE HELEN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URRANG KJERSTI B SKOGLAND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SKOGLAND BERIT KONSTANSE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SKOGLAND JAN FREDRIK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Kjersti Skogland Urrang, Flathauggata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kjersti@urrang.no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989 208 055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