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7fa2f9e30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bc31f23444553"/>
  </p:sldMasterIdLst>
  <p:sldIdLst>
    <p:sldId xmlns:r="http://schemas.openxmlformats.org/officeDocument/2006/relationships" id="256" r:id="R80aec0ffd759433f"/>
    <p:sldId xmlns:r="http://schemas.openxmlformats.org/officeDocument/2006/relationships" id="257" r:id="Ra00042be40f94f01"/>
    <p:sldId xmlns:r="http://schemas.openxmlformats.org/officeDocument/2006/relationships" id="258" r:id="Rdcf9599ecfd749ac"/>
    <p:sldId xmlns:r="http://schemas.openxmlformats.org/officeDocument/2006/relationships" id="259" r:id="R59cca5020227456f"/>
    <p:sldId xmlns:r="http://schemas.openxmlformats.org/officeDocument/2006/relationships" id="260" r:id="R426d9bd6fc8c4c5d"/>
    <p:sldId xmlns:r="http://schemas.openxmlformats.org/officeDocument/2006/relationships" id="261" r:id="Rf5ae958407b14b64"/>
    <p:sldId xmlns:r="http://schemas.openxmlformats.org/officeDocument/2006/relationships" id="262" r:id="R5546096ce072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bc31f23444553" /><Relationship Type="http://schemas.openxmlformats.org/officeDocument/2006/relationships/slide" Target="/ppt/slides/slide1.xml" Id="R80aec0ffd759433f" /><Relationship Type="http://schemas.openxmlformats.org/officeDocument/2006/relationships/slide" Target="/ppt/slides/slide2.xml" Id="Ra00042be40f94f01" /><Relationship Type="http://schemas.openxmlformats.org/officeDocument/2006/relationships/slide" Target="/ppt/slides/slide3.xml" Id="Rdcf9599ecfd749ac" /><Relationship Type="http://schemas.openxmlformats.org/officeDocument/2006/relationships/slide" Target="/ppt/slides/slide4.xml" Id="R59cca5020227456f" /><Relationship Type="http://schemas.openxmlformats.org/officeDocument/2006/relationships/slide" Target="/ppt/slides/slide5.xml" Id="R426d9bd6fc8c4c5d" /><Relationship Type="http://schemas.openxmlformats.org/officeDocument/2006/relationships/slide" Target="/ppt/slides/slide6.xml" Id="Rf5ae958407b14b64" /><Relationship Type="http://schemas.openxmlformats.org/officeDocument/2006/relationships/slide" Target="/ppt/slides/slide7.xml" Id="R5546096ce072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b1ada86fb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7b66cf9d1484d" /><Relationship Type="http://schemas.openxmlformats.org/officeDocument/2006/relationships/theme" Target="/ppt/slideMasters/theme/theme1.xml" Id="Re3448f1e3f33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7b66cf9d1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44ff5f23b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f11ca54b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49c27988a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657575d5a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8f7060087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643c2617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3444e3d3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 INVEST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INVEST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INVEST III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INVEST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INVEST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INVEST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8 975 582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9 138 727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INVEST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JACOBSEN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JACOBSEN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JACOBSEN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JACOBSEN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INVEST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Røggevegen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bjoern@isbjoern.no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INVEST III AS</a:t>
            </a:r>
          </a:p>
        </p:txBody>
      </p:sp>
    </p:spTree>
  </p:cSld>
  <p:clrMapOvr>
    <a:masterClrMapping xmlns:a="http://schemas.openxmlformats.org/drawingml/2006/main"/>
  </p:clrMapOvr>
</p:sld>
</file>