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57bd0c832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b9c9d39084b38"/>
  </p:sldMasterIdLst>
  <p:sldIdLst>
    <p:sldId xmlns:r="http://schemas.openxmlformats.org/officeDocument/2006/relationships" id="256" r:id="R55f244bafa814dbb"/>
    <p:sldId xmlns:r="http://schemas.openxmlformats.org/officeDocument/2006/relationships" id="257" r:id="R6116021a26d54076"/>
    <p:sldId xmlns:r="http://schemas.openxmlformats.org/officeDocument/2006/relationships" id="258" r:id="R426e0dea4c454bcc"/>
    <p:sldId xmlns:r="http://schemas.openxmlformats.org/officeDocument/2006/relationships" id="259" r:id="Rc33a4839c67b41b0"/>
    <p:sldId xmlns:r="http://schemas.openxmlformats.org/officeDocument/2006/relationships" id="260" r:id="Rdd83bb3808714d2a"/>
    <p:sldId xmlns:r="http://schemas.openxmlformats.org/officeDocument/2006/relationships" id="261" r:id="Rd6d29c3a1f3646d8"/>
    <p:sldId xmlns:r="http://schemas.openxmlformats.org/officeDocument/2006/relationships" id="262" r:id="R77b7477ff122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b9c9d39084b38" /><Relationship Type="http://schemas.openxmlformats.org/officeDocument/2006/relationships/slide" Target="/ppt/slides/slide1.xml" Id="R55f244bafa814dbb" /><Relationship Type="http://schemas.openxmlformats.org/officeDocument/2006/relationships/slide" Target="/ppt/slides/slide2.xml" Id="R6116021a26d54076" /><Relationship Type="http://schemas.openxmlformats.org/officeDocument/2006/relationships/slide" Target="/ppt/slides/slide3.xml" Id="R426e0dea4c454bcc" /><Relationship Type="http://schemas.openxmlformats.org/officeDocument/2006/relationships/slide" Target="/ppt/slides/slide4.xml" Id="Rc33a4839c67b41b0" /><Relationship Type="http://schemas.openxmlformats.org/officeDocument/2006/relationships/slide" Target="/ppt/slides/slide5.xml" Id="Rdd83bb3808714d2a" /><Relationship Type="http://schemas.openxmlformats.org/officeDocument/2006/relationships/slide" Target="/ppt/slides/slide6.xml" Id="Rd6d29c3a1f3646d8" /><Relationship Type="http://schemas.openxmlformats.org/officeDocument/2006/relationships/slide" Target="/ppt/slides/slide7.xml" Id="R77b7477ff122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7d8561fc8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74ae3d7e4aec" /><Relationship Type="http://schemas.openxmlformats.org/officeDocument/2006/relationships/theme" Target="/ppt/slideMasters/theme/theme1.xml" Id="R0316081fb5af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a74ae3d7e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5e7ae313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7b04b2a6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6dee0fe0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6a14ccbb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00e0ae93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82dc7b2fd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3fe0fe7a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HAUGIO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51 154 657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IVAR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Ivar Haugen, Bloms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