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4bad246bd8547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5c017462154724"/>
  </p:sldMasterIdLst>
  <p:sldIdLst>
    <p:sldId xmlns:r="http://schemas.openxmlformats.org/officeDocument/2006/relationships" id="256" r:id="R403c1a4eb4d34f1c"/>
    <p:sldId xmlns:r="http://schemas.openxmlformats.org/officeDocument/2006/relationships" id="257" r:id="Rfd0f64f6c1224083"/>
    <p:sldId xmlns:r="http://schemas.openxmlformats.org/officeDocument/2006/relationships" id="258" r:id="R62ac1ca31b4d4cf0"/>
    <p:sldId xmlns:r="http://schemas.openxmlformats.org/officeDocument/2006/relationships" id="259" r:id="R4f95ca14cfe74fb2"/>
    <p:sldId xmlns:r="http://schemas.openxmlformats.org/officeDocument/2006/relationships" id="260" r:id="R023f9763ca974cdc"/>
    <p:sldId xmlns:r="http://schemas.openxmlformats.org/officeDocument/2006/relationships" id="261" r:id="R81d4b4d3208347b6"/>
    <p:sldId xmlns:r="http://schemas.openxmlformats.org/officeDocument/2006/relationships" id="262" r:id="R3e4ccc01af0945a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5c017462154724" /><Relationship Type="http://schemas.openxmlformats.org/officeDocument/2006/relationships/slide" Target="/ppt/slides/slide1.xml" Id="R403c1a4eb4d34f1c" /><Relationship Type="http://schemas.openxmlformats.org/officeDocument/2006/relationships/slide" Target="/ppt/slides/slide2.xml" Id="Rfd0f64f6c1224083" /><Relationship Type="http://schemas.openxmlformats.org/officeDocument/2006/relationships/slide" Target="/ppt/slides/slide3.xml" Id="R62ac1ca31b4d4cf0" /><Relationship Type="http://schemas.openxmlformats.org/officeDocument/2006/relationships/slide" Target="/ppt/slides/slide4.xml" Id="R4f95ca14cfe74fb2" /><Relationship Type="http://schemas.openxmlformats.org/officeDocument/2006/relationships/slide" Target="/ppt/slides/slide5.xml" Id="R023f9763ca974cdc" /><Relationship Type="http://schemas.openxmlformats.org/officeDocument/2006/relationships/slide" Target="/ppt/slides/slide6.xml" Id="R81d4b4d3208347b6" /><Relationship Type="http://schemas.openxmlformats.org/officeDocument/2006/relationships/slide" Target="/ppt/slides/slide7.xml" Id="R3e4ccc01af0945a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2507d218c14c0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2e5055399b414f" /><Relationship Type="http://schemas.openxmlformats.org/officeDocument/2006/relationships/theme" Target="/ppt/slideMasters/theme/theme1.xml" Id="Rd77484dc1ac747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2e5055399b414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d4c0ad6254e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f2005d20d42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25f9f406e4e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004fbc0eb94e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19292fcff45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3e89605f744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0262a7ef7c4e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STEINBUKKEN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STEINBUKKEN INVEST AS ble etablert [år] og holder til i Lye.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845 412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14 151 771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14 329 892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STEINNES AGNES BORE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Hubrovegen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4347 Lye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agnesbsteinnes@gmail.com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989 210 556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STEINBUKKEN INVEST AS</a:t>
            </a:r>
          </a:p>
        </p:txBody>
      </p:sp>
    </p:spTree>
  </p:cSld>
  <p:clrMapOvr>
    <a:masterClrMapping xmlns:a="http://schemas.openxmlformats.org/drawingml/2006/main"/>
  </p:clrMapOvr>
</p:sld>
</file>