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1442b73bf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47a4c554a4cec"/>
  </p:sldMasterIdLst>
  <p:sldIdLst>
    <p:sldId xmlns:r="http://schemas.openxmlformats.org/officeDocument/2006/relationships" id="256" r:id="Rf496ee711e5a4d7a"/>
    <p:sldId xmlns:r="http://schemas.openxmlformats.org/officeDocument/2006/relationships" id="257" r:id="Rc6db5d8878114f9d"/>
    <p:sldId xmlns:r="http://schemas.openxmlformats.org/officeDocument/2006/relationships" id="258" r:id="R467e19b277de4b95"/>
    <p:sldId xmlns:r="http://schemas.openxmlformats.org/officeDocument/2006/relationships" id="259" r:id="Rbc52ba89b5584e8f"/>
    <p:sldId xmlns:r="http://schemas.openxmlformats.org/officeDocument/2006/relationships" id="260" r:id="Rc88d62df5df24e9d"/>
    <p:sldId xmlns:r="http://schemas.openxmlformats.org/officeDocument/2006/relationships" id="261" r:id="Ra1c65c02dcd844f7"/>
    <p:sldId xmlns:r="http://schemas.openxmlformats.org/officeDocument/2006/relationships" id="262" r:id="R52817f16e0fd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47a4c554a4cec" /><Relationship Type="http://schemas.openxmlformats.org/officeDocument/2006/relationships/slide" Target="/ppt/slides/slide1.xml" Id="Rf496ee711e5a4d7a" /><Relationship Type="http://schemas.openxmlformats.org/officeDocument/2006/relationships/slide" Target="/ppt/slides/slide2.xml" Id="Rc6db5d8878114f9d" /><Relationship Type="http://schemas.openxmlformats.org/officeDocument/2006/relationships/slide" Target="/ppt/slides/slide3.xml" Id="R467e19b277de4b95" /><Relationship Type="http://schemas.openxmlformats.org/officeDocument/2006/relationships/slide" Target="/ppt/slides/slide4.xml" Id="Rbc52ba89b5584e8f" /><Relationship Type="http://schemas.openxmlformats.org/officeDocument/2006/relationships/slide" Target="/ppt/slides/slide5.xml" Id="Rc88d62df5df24e9d" /><Relationship Type="http://schemas.openxmlformats.org/officeDocument/2006/relationships/slide" Target="/ppt/slides/slide6.xml" Id="Ra1c65c02dcd844f7" /><Relationship Type="http://schemas.openxmlformats.org/officeDocument/2006/relationships/slide" Target="/ppt/slides/slide7.xml" Id="R52817f16e0fd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eeafdaac64c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997978907443f" /><Relationship Type="http://schemas.openxmlformats.org/officeDocument/2006/relationships/theme" Target="/ppt/slideMasters/theme/theme1.xml" Id="Rae848b3d0abb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99797890744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be034dcf9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a0188404c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7f119d1f4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5818d064e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4529fc79346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f8b7f89b848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509422cef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N-HOLDING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9 444 899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9 477 706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HALVOR SNEKVIK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Kregnes veg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7091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N-HOLDING AS</a:t>
            </a:r>
          </a:p>
        </p:txBody>
      </p:sp>
    </p:spTree>
  </p:cSld>
  <p:clrMapOvr>
    <a:masterClrMapping xmlns:a="http://schemas.openxmlformats.org/drawingml/2006/main"/>
  </p:clrMapOvr>
</p:sld>
</file>