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2b8bb867b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8bbf6e01848ee"/>
  </p:sldMasterIdLst>
  <p:sldIdLst>
    <p:sldId xmlns:r="http://schemas.openxmlformats.org/officeDocument/2006/relationships" id="256" r:id="Rcab31697029c4f95"/>
    <p:sldId xmlns:r="http://schemas.openxmlformats.org/officeDocument/2006/relationships" id="257" r:id="R910bcd070ecb4951"/>
    <p:sldId xmlns:r="http://schemas.openxmlformats.org/officeDocument/2006/relationships" id="258" r:id="Reaf34184f2584602"/>
    <p:sldId xmlns:r="http://schemas.openxmlformats.org/officeDocument/2006/relationships" id="259" r:id="Ra1d04686b165450b"/>
    <p:sldId xmlns:r="http://schemas.openxmlformats.org/officeDocument/2006/relationships" id="260" r:id="R92403601ec064432"/>
    <p:sldId xmlns:r="http://schemas.openxmlformats.org/officeDocument/2006/relationships" id="261" r:id="R8e52cd0d130d4d6c"/>
    <p:sldId xmlns:r="http://schemas.openxmlformats.org/officeDocument/2006/relationships" id="262" r:id="R6c60ffe7f0d2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8bbf6e01848ee" /><Relationship Type="http://schemas.openxmlformats.org/officeDocument/2006/relationships/slide" Target="/ppt/slides/slide1.xml" Id="Rcab31697029c4f95" /><Relationship Type="http://schemas.openxmlformats.org/officeDocument/2006/relationships/slide" Target="/ppt/slides/slide2.xml" Id="R910bcd070ecb4951" /><Relationship Type="http://schemas.openxmlformats.org/officeDocument/2006/relationships/slide" Target="/ppt/slides/slide3.xml" Id="Reaf34184f2584602" /><Relationship Type="http://schemas.openxmlformats.org/officeDocument/2006/relationships/slide" Target="/ppt/slides/slide4.xml" Id="Ra1d04686b165450b" /><Relationship Type="http://schemas.openxmlformats.org/officeDocument/2006/relationships/slide" Target="/ppt/slides/slide5.xml" Id="R92403601ec064432" /><Relationship Type="http://schemas.openxmlformats.org/officeDocument/2006/relationships/slide" Target="/ppt/slides/slide6.xml" Id="R8e52cd0d130d4d6c" /><Relationship Type="http://schemas.openxmlformats.org/officeDocument/2006/relationships/slide" Target="/ppt/slides/slide7.xml" Id="R6c60ffe7f0d2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5f9ee5854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42eb072f14410" /><Relationship Type="http://schemas.openxmlformats.org/officeDocument/2006/relationships/theme" Target="/ppt/slideMasters/theme/theme1.xml" Id="Rf3e939acdba5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42eb072f1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b7c35d9b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50002f76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8049b5b74f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fcfea4cd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a96df3a67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f1f6a5a0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8bdc9c114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