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d903cc0ad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e6df383f2548f2"/>
  </p:sldMasterIdLst>
  <p:sldIdLst>
    <p:sldId xmlns:r="http://schemas.openxmlformats.org/officeDocument/2006/relationships" id="256" r:id="R90375a8728a3414c"/>
    <p:sldId xmlns:r="http://schemas.openxmlformats.org/officeDocument/2006/relationships" id="257" r:id="R390efca6ff734bc8"/>
    <p:sldId xmlns:r="http://schemas.openxmlformats.org/officeDocument/2006/relationships" id="258" r:id="Rf30fc74735ce431d"/>
    <p:sldId xmlns:r="http://schemas.openxmlformats.org/officeDocument/2006/relationships" id="259" r:id="R7edf3f38068e4660"/>
    <p:sldId xmlns:r="http://schemas.openxmlformats.org/officeDocument/2006/relationships" id="260" r:id="R918943e860144870"/>
    <p:sldId xmlns:r="http://schemas.openxmlformats.org/officeDocument/2006/relationships" id="261" r:id="R1f3828f3d74044d6"/>
    <p:sldId xmlns:r="http://schemas.openxmlformats.org/officeDocument/2006/relationships" id="262" r:id="R3bc16cb32e14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6df383f2548f2" /><Relationship Type="http://schemas.openxmlformats.org/officeDocument/2006/relationships/slide" Target="/ppt/slides/slide1.xml" Id="R90375a8728a3414c" /><Relationship Type="http://schemas.openxmlformats.org/officeDocument/2006/relationships/slide" Target="/ppt/slides/slide2.xml" Id="R390efca6ff734bc8" /><Relationship Type="http://schemas.openxmlformats.org/officeDocument/2006/relationships/slide" Target="/ppt/slides/slide3.xml" Id="Rf30fc74735ce431d" /><Relationship Type="http://schemas.openxmlformats.org/officeDocument/2006/relationships/slide" Target="/ppt/slides/slide4.xml" Id="R7edf3f38068e4660" /><Relationship Type="http://schemas.openxmlformats.org/officeDocument/2006/relationships/slide" Target="/ppt/slides/slide5.xml" Id="R918943e860144870" /><Relationship Type="http://schemas.openxmlformats.org/officeDocument/2006/relationships/slide" Target="/ppt/slides/slide6.xml" Id="R1f3828f3d74044d6" /><Relationship Type="http://schemas.openxmlformats.org/officeDocument/2006/relationships/slide" Target="/ppt/slides/slide7.xml" Id="R3bc16cb32e14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854b4f395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c040a42794e32" /><Relationship Type="http://schemas.openxmlformats.org/officeDocument/2006/relationships/theme" Target="/ppt/slideMasters/theme/theme1.xml" Id="R6030252adcdf4d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7c040a4279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d568b0163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732ab7a1948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bb9220b75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caff4779145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b9a01a88d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e9bd0cc4d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cafcaab2343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HELLNE HOLDING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16 303 300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18 724 017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MARIANN HELLNE RASEN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TORE HELLNE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HELLNE HOLDING AS</a:t>
            </a:r>
          </a:p>
        </p:txBody>
      </p:sp>
    </p:spTree>
  </p:cSld>
  <p:clrMapOvr>
    <a:masterClrMapping xmlns:a="http://schemas.openxmlformats.org/drawingml/2006/main"/>
  </p:clrMapOvr>
</p:sld>
</file>