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c4e21752f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bec07520a444c"/>
  </p:sldMasterIdLst>
  <p:sldIdLst>
    <p:sldId xmlns:r="http://schemas.openxmlformats.org/officeDocument/2006/relationships" id="256" r:id="Rce97161eeaf74cac"/>
    <p:sldId xmlns:r="http://schemas.openxmlformats.org/officeDocument/2006/relationships" id="257" r:id="Re5d36a349d904566"/>
    <p:sldId xmlns:r="http://schemas.openxmlformats.org/officeDocument/2006/relationships" id="258" r:id="R4f4757bc3d5e47c3"/>
    <p:sldId xmlns:r="http://schemas.openxmlformats.org/officeDocument/2006/relationships" id="259" r:id="R570a78177aa046b2"/>
    <p:sldId xmlns:r="http://schemas.openxmlformats.org/officeDocument/2006/relationships" id="260" r:id="R9130b52141de43ff"/>
    <p:sldId xmlns:r="http://schemas.openxmlformats.org/officeDocument/2006/relationships" id="261" r:id="Rbe0dd1e1b0a749c6"/>
    <p:sldId xmlns:r="http://schemas.openxmlformats.org/officeDocument/2006/relationships" id="262" r:id="R91bb0b77e411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bec07520a444c" /><Relationship Type="http://schemas.openxmlformats.org/officeDocument/2006/relationships/slide" Target="/ppt/slides/slide1.xml" Id="Rce97161eeaf74cac" /><Relationship Type="http://schemas.openxmlformats.org/officeDocument/2006/relationships/slide" Target="/ppt/slides/slide2.xml" Id="Re5d36a349d904566" /><Relationship Type="http://schemas.openxmlformats.org/officeDocument/2006/relationships/slide" Target="/ppt/slides/slide3.xml" Id="R4f4757bc3d5e47c3" /><Relationship Type="http://schemas.openxmlformats.org/officeDocument/2006/relationships/slide" Target="/ppt/slides/slide4.xml" Id="R570a78177aa046b2" /><Relationship Type="http://schemas.openxmlformats.org/officeDocument/2006/relationships/slide" Target="/ppt/slides/slide5.xml" Id="R9130b52141de43ff" /><Relationship Type="http://schemas.openxmlformats.org/officeDocument/2006/relationships/slide" Target="/ppt/slides/slide6.xml" Id="Rbe0dd1e1b0a749c6" /><Relationship Type="http://schemas.openxmlformats.org/officeDocument/2006/relationships/slide" Target="/ppt/slides/slide7.xml" Id="R91bb0b77e411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f0c029f65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e7c46cd245b1" /><Relationship Type="http://schemas.openxmlformats.org/officeDocument/2006/relationships/theme" Target="/ppt/slideMasters/theme/theme1.xml" Id="R4a4dc6c026c3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5e7c46cd2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2eac9d858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2baf5814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ad0c57c4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9304b8df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ccd1f4c38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a65808341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762aa6dcf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TÖPFER BEATE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