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6f39ca76c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e6267bc9e4d04"/>
  </p:sldMasterIdLst>
  <p:sldIdLst>
    <p:sldId xmlns:r="http://schemas.openxmlformats.org/officeDocument/2006/relationships" id="256" r:id="Rba57891cc89a4a80"/>
    <p:sldId xmlns:r="http://schemas.openxmlformats.org/officeDocument/2006/relationships" id="257" r:id="Rb25e251230034c53"/>
    <p:sldId xmlns:r="http://schemas.openxmlformats.org/officeDocument/2006/relationships" id="258" r:id="R7dc2a2a3712c4c26"/>
    <p:sldId xmlns:r="http://schemas.openxmlformats.org/officeDocument/2006/relationships" id="259" r:id="Rfe2a9982183f4a7f"/>
    <p:sldId xmlns:r="http://schemas.openxmlformats.org/officeDocument/2006/relationships" id="260" r:id="Rd618b90b1a50404c"/>
    <p:sldId xmlns:r="http://schemas.openxmlformats.org/officeDocument/2006/relationships" id="261" r:id="Rd83318ba33f9452c"/>
    <p:sldId xmlns:r="http://schemas.openxmlformats.org/officeDocument/2006/relationships" id="262" r:id="R3ed12b00d1b4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e6267bc9e4d04" /><Relationship Type="http://schemas.openxmlformats.org/officeDocument/2006/relationships/slide" Target="/ppt/slides/slide1.xml" Id="Rba57891cc89a4a80" /><Relationship Type="http://schemas.openxmlformats.org/officeDocument/2006/relationships/slide" Target="/ppt/slides/slide2.xml" Id="Rb25e251230034c53" /><Relationship Type="http://schemas.openxmlformats.org/officeDocument/2006/relationships/slide" Target="/ppt/slides/slide3.xml" Id="R7dc2a2a3712c4c26" /><Relationship Type="http://schemas.openxmlformats.org/officeDocument/2006/relationships/slide" Target="/ppt/slides/slide4.xml" Id="Rfe2a9982183f4a7f" /><Relationship Type="http://schemas.openxmlformats.org/officeDocument/2006/relationships/slide" Target="/ppt/slides/slide5.xml" Id="Rd618b90b1a50404c" /><Relationship Type="http://schemas.openxmlformats.org/officeDocument/2006/relationships/slide" Target="/ppt/slides/slide6.xml" Id="Rd83318ba33f9452c" /><Relationship Type="http://schemas.openxmlformats.org/officeDocument/2006/relationships/slide" Target="/ppt/slides/slide7.xml" Id="R3ed12b00d1b4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64e27ab23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3ffc810da4153" /><Relationship Type="http://schemas.openxmlformats.org/officeDocument/2006/relationships/theme" Target="/ppt/slideMasters/theme/theme1.xml" Id="R6fe7361cd09a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3ffc810da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4135c3b0a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e53eeb69f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1bbc9ce1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f7d833dd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e519a3aa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b179532148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bf2d5ffe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ROY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