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ddb482e1bd40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d5440cc66d4c74"/>
  </p:sldMasterIdLst>
  <p:sldIdLst>
    <p:sldId xmlns:r="http://schemas.openxmlformats.org/officeDocument/2006/relationships" id="256" r:id="Rb66d3ea4048f4fe7"/>
    <p:sldId xmlns:r="http://schemas.openxmlformats.org/officeDocument/2006/relationships" id="257" r:id="R6c1f9e124afb4e94"/>
    <p:sldId xmlns:r="http://schemas.openxmlformats.org/officeDocument/2006/relationships" id="258" r:id="Re1ade3508d654441"/>
    <p:sldId xmlns:r="http://schemas.openxmlformats.org/officeDocument/2006/relationships" id="259" r:id="R40e79e6d3e0a4ce6"/>
    <p:sldId xmlns:r="http://schemas.openxmlformats.org/officeDocument/2006/relationships" id="260" r:id="R17a6e0ae50b84395"/>
    <p:sldId xmlns:r="http://schemas.openxmlformats.org/officeDocument/2006/relationships" id="261" r:id="Rfe7cd4e26d9c4e76"/>
    <p:sldId xmlns:r="http://schemas.openxmlformats.org/officeDocument/2006/relationships" id="262" r:id="R0267787d387b46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d5440cc66d4c74" /><Relationship Type="http://schemas.openxmlformats.org/officeDocument/2006/relationships/slide" Target="/ppt/slides/slide1.xml" Id="Rb66d3ea4048f4fe7" /><Relationship Type="http://schemas.openxmlformats.org/officeDocument/2006/relationships/slide" Target="/ppt/slides/slide2.xml" Id="R6c1f9e124afb4e94" /><Relationship Type="http://schemas.openxmlformats.org/officeDocument/2006/relationships/slide" Target="/ppt/slides/slide3.xml" Id="Re1ade3508d654441" /><Relationship Type="http://schemas.openxmlformats.org/officeDocument/2006/relationships/slide" Target="/ppt/slides/slide4.xml" Id="R40e79e6d3e0a4ce6" /><Relationship Type="http://schemas.openxmlformats.org/officeDocument/2006/relationships/slide" Target="/ppt/slides/slide5.xml" Id="R17a6e0ae50b84395" /><Relationship Type="http://schemas.openxmlformats.org/officeDocument/2006/relationships/slide" Target="/ppt/slides/slide6.xml" Id="Rfe7cd4e26d9c4e76" /><Relationship Type="http://schemas.openxmlformats.org/officeDocument/2006/relationships/slide" Target="/ppt/slides/slide7.xml" Id="R0267787d387b46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b0447bf82041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4d6fc808c4ffc" /><Relationship Type="http://schemas.openxmlformats.org/officeDocument/2006/relationships/theme" Target="/ppt/slideMasters/theme/theme1.xml" Id="Rcfe8ea33d52041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44d6fc808c4f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c8d2b1a0b42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715ee19ae4d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3b2008eb147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46a5c619842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cdc82910c4b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93d404f4749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4efc5e84ce4b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BIXBY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BIXBY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BIXBY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BIXBY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BIXBY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BIXBY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18 225 539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16 492 868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52 996 040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287 184 116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297 385 604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BIXBY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SOLSTAD JAN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BIXBY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Hospitsveien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989 214 047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BIXBY HOLDING AS</a:t>
            </a:r>
          </a:p>
        </p:txBody>
      </p:sp>
    </p:spTree>
  </p:cSld>
  <p:clrMapOvr>
    <a:masterClrMapping xmlns:a="http://schemas.openxmlformats.org/drawingml/2006/main"/>
  </p:clrMapOvr>
</p:sld>
</file>