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1af058d31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26fda03f248a4"/>
  </p:sldMasterIdLst>
  <p:sldIdLst>
    <p:sldId xmlns:r="http://schemas.openxmlformats.org/officeDocument/2006/relationships" id="256" r:id="R91672b524ed144fd"/>
    <p:sldId xmlns:r="http://schemas.openxmlformats.org/officeDocument/2006/relationships" id="257" r:id="R5018b95296494664"/>
    <p:sldId xmlns:r="http://schemas.openxmlformats.org/officeDocument/2006/relationships" id="258" r:id="R6253a782a3834ad8"/>
    <p:sldId xmlns:r="http://schemas.openxmlformats.org/officeDocument/2006/relationships" id="259" r:id="Rbd62f027f3e24383"/>
    <p:sldId xmlns:r="http://schemas.openxmlformats.org/officeDocument/2006/relationships" id="260" r:id="R294cb8442d874255"/>
    <p:sldId xmlns:r="http://schemas.openxmlformats.org/officeDocument/2006/relationships" id="261" r:id="R549de80f2bb54cea"/>
    <p:sldId xmlns:r="http://schemas.openxmlformats.org/officeDocument/2006/relationships" id="262" r:id="R7553e56ff57c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26fda03f248a4" /><Relationship Type="http://schemas.openxmlformats.org/officeDocument/2006/relationships/slide" Target="/ppt/slides/slide1.xml" Id="R91672b524ed144fd" /><Relationship Type="http://schemas.openxmlformats.org/officeDocument/2006/relationships/slide" Target="/ppt/slides/slide2.xml" Id="R5018b95296494664" /><Relationship Type="http://schemas.openxmlformats.org/officeDocument/2006/relationships/slide" Target="/ppt/slides/slide3.xml" Id="R6253a782a3834ad8" /><Relationship Type="http://schemas.openxmlformats.org/officeDocument/2006/relationships/slide" Target="/ppt/slides/slide4.xml" Id="Rbd62f027f3e24383" /><Relationship Type="http://schemas.openxmlformats.org/officeDocument/2006/relationships/slide" Target="/ppt/slides/slide5.xml" Id="R294cb8442d874255" /><Relationship Type="http://schemas.openxmlformats.org/officeDocument/2006/relationships/slide" Target="/ppt/slides/slide6.xml" Id="R549de80f2bb54cea" /><Relationship Type="http://schemas.openxmlformats.org/officeDocument/2006/relationships/slide" Target="/ppt/slides/slide7.xml" Id="R7553e56ff57c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73f89893e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43180e50c4e09" /><Relationship Type="http://schemas.openxmlformats.org/officeDocument/2006/relationships/theme" Target="/ppt/slideMasters/theme/theme1.xml" Id="R8ec9d712ecb4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43180e50c4e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908374d36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d01c73f9e42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c64c0b546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3869cbace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5adb6d072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64c6956aa4c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648d42067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CAHA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6 317 167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ASTRID ØSTENSJØ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HENRY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CASPAR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Henry Røthing, Lunavegen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