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b572885bfb48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feeae3454c42b3"/>
  </p:sldMasterIdLst>
  <p:sldIdLst>
    <p:sldId xmlns:r="http://schemas.openxmlformats.org/officeDocument/2006/relationships" id="256" r:id="R572062ef48d74958"/>
    <p:sldId xmlns:r="http://schemas.openxmlformats.org/officeDocument/2006/relationships" id="257" r:id="R9160589385324f85"/>
    <p:sldId xmlns:r="http://schemas.openxmlformats.org/officeDocument/2006/relationships" id="258" r:id="Re778679fe4da413c"/>
    <p:sldId xmlns:r="http://schemas.openxmlformats.org/officeDocument/2006/relationships" id="259" r:id="R3811a9cedc1d48f3"/>
    <p:sldId xmlns:r="http://schemas.openxmlformats.org/officeDocument/2006/relationships" id="260" r:id="R3af22c00c8eb4d94"/>
    <p:sldId xmlns:r="http://schemas.openxmlformats.org/officeDocument/2006/relationships" id="261" r:id="R3af1401d7ed44423"/>
    <p:sldId xmlns:r="http://schemas.openxmlformats.org/officeDocument/2006/relationships" id="262" r:id="R6f9ff0a758284c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eeae3454c42b3" /><Relationship Type="http://schemas.openxmlformats.org/officeDocument/2006/relationships/slide" Target="/ppt/slides/slide1.xml" Id="R572062ef48d74958" /><Relationship Type="http://schemas.openxmlformats.org/officeDocument/2006/relationships/slide" Target="/ppt/slides/slide2.xml" Id="R9160589385324f85" /><Relationship Type="http://schemas.openxmlformats.org/officeDocument/2006/relationships/slide" Target="/ppt/slides/slide3.xml" Id="Re778679fe4da413c" /><Relationship Type="http://schemas.openxmlformats.org/officeDocument/2006/relationships/slide" Target="/ppt/slides/slide4.xml" Id="R3811a9cedc1d48f3" /><Relationship Type="http://schemas.openxmlformats.org/officeDocument/2006/relationships/slide" Target="/ppt/slides/slide5.xml" Id="R3af22c00c8eb4d94" /><Relationship Type="http://schemas.openxmlformats.org/officeDocument/2006/relationships/slide" Target="/ppt/slides/slide6.xml" Id="R3af1401d7ed44423" /><Relationship Type="http://schemas.openxmlformats.org/officeDocument/2006/relationships/slide" Target="/ppt/slides/slide7.xml" Id="R6f9ff0a758284c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68ef3c78f41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6845b70cf4bc0" /><Relationship Type="http://schemas.openxmlformats.org/officeDocument/2006/relationships/theme" Target="/ppt/slideMasters/theme/theme1.xml" Id="R80036d1dcf7a45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6845b70cf4b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4d419549b43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5d330688042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2fb61143e45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6d4984b7d47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985cb3d3043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11ee96e004a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1de7971094f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T. THOMASSEN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T. THOMASSEN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1 411 211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38 143 565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41 917 660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JAN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Markaplassen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7054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989 214 810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