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16e1d7b3154c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035c7718be4724"/>
  </p:sldMasterIdLst>
  <p:sldIdLst>
    <p:sldId xmlns:r="http://schemas.openxmlformats.org/officeDocument/2006/relationships" id="256" r:id="Rb47a5e4c28de40d1"/>
    <p:sldId xmlns:r="http://schemas.openxmlformats.org/officeDocument/2006/relationships" id="257" r:id="R7ec41d613b094283"/>
    <p:sldId xmlns:r="http://schemas.openxmlformats.org/officeDocument/2006/relationships" id="258" r:id="R9467845c4b1b47e6"/>
    <p:sldId xmlns:r="http://schemas.openxmlformats.org/officeDocument/2006/relationships" id="259" r:id="Rfe9f1861a2eb4919"/>
    <p:sldId xmlns:r="http://schemas.openxmlformats.org/officeDocument/2006/relationships" id="260" r:id="R0f6a920abc764fc0"/>
    <p:sldId xmlns:r="http://schemas.openxmlformats.org/officeDocument/2006/relationships" id="261" r:id="R9bdfc32251cc4997"/>
    <p:sldId xmlns:r="http://schemas.openxmlformats.org/officeDocument/2006/relationships" id="262" r:id="Rec1372c2f2d344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035c7718be4724" /><Relationship Type="http://schemas.openxmlformats.org/officeDocument/2006/relationships/slide" Target="/ppt/slides/slide1.xml" Id="Rb47a5e4c28de40d1" /><Relationship Type="http://schemas.openxmlformats.org/officeDocument/2006/relationships/slide" Target="/ppt/slides/slide2.xml" Id="R7ec41d613b094283" /><Relationship Type="http://schemas.openxmlformats.org/officeDocument/2006/relationships/slide" Target="/ppt/slides/slide3.xml" Id="R9467845c4b1b47e6" /><Relationship Type="http://schemas.openxmlformats.org/officeDocument/2006/relationships/slide" Target="/ppt/slides/slide4.xml" Id="Rfe9f1861a2eb4919" /><Relationship Type="http://schemas.openxmlformats.org/officeDocument/2006/relationships/slide" Target="/ppt/slides/slide5.xml" Id="R0f6a920abc764fc0" /><Relationship Type="http://schemas.openxmlformats.org/officeDocument/2006/relationships/slide" Target="/ppt/slides/slide6.xml" Id="R9bdfc32251cc4997" /><Relationship Type="http://schemas.openxmlformats.org/officeDocument/2006/relationships/slide" Target="/ppt/slides/slide7.xml" Id="Rec1372c2f2d344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903385f28c4f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583a8764349a3" /><Relationship Type="http://schemas.openxmlformats.org/officeDocument/2006/relationships/theme" Target="/ppt/slideMasters/theme/theme1.xml" Id="R1ce88812010542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e583a8764349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8369b5c924b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caf1420a44c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efadcb89e44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fbd52d2ff43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f9d8786b444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a6dbe053f45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036d18d7c45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 T. THOMASSEN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T. THOMASSEN HOLDING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108 127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−301 946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1 411 211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38 143 565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41 917 660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THOMASSEN JAN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Markaplassen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7054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989 214 810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