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40ee995a0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a2c7dfb8744aa"/>
  </p:sldMasterIdLst>
  <p:sldIdLst>
    <p:sldId xmlns:r="http://schemas.openxmlformats.org/officeDocument/2006/relationships" id="256" r:id="R94661c881b6d4a6a"/>
    <p:sldId xmlns:r="http://schemas.openxmlformats.org/officeDocument/2006/relationships" id="257" r:id="R87671f96823a4b2d"/>
    <p:sldId xmlns:r="http://schemas.openxmlformats.org/officeDocument/2006/relationships" id="258" r:id="R1a947ac78f7a40a0"/>
    <p:sldId xmlns:r="http://schemas.openxmlformats.org/officeDocument/2006/relationships" id="259" r:id="R31bf4a65f94945b2"/>
    <p:sldId xmlns:r="http://schemas.openxmlformats.org/officeDocument/2006/relationships" id="260" r:id="R815ee317ecb34ca7"/>
    <p:sldId xmlns:r="http://schemas.openxmlformats.org/officeDocument/2006/relationships" id="261" r:id="R94ce9194e9cc4a48"/>
    <p:sldId xmlns:r="http://schemas.openxmlformats.org/officeDocument/2006/relationships" id="262" r:id="R86026f0d2923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a2c7dfb8744aa" /><Relationship Type="http://schemas.openxmlformats.org/officeDocument/2006/relationships/slide" Target="/ppt/slides/slide1.xml" Id="R94661c881b6d4a6a" /><Relationship Type="http://schemas.openxmlformats.org/officeDocument/2006/relationships/slide" Target="/ppt/slides/slide2.xml" Id="R87671f96823a4b2d" /><Relationship Type="http://schemas.openxmlformats.org/officeDocument/2006/relationships/slide" Target="/ppt/slides/slide3.xml" Id="R1a947ac78f7a40a0" /><Relationship Type="http://schemas.openxmlformats.org/officeDocument/2006/relationships/slide" Target="/ppt/slides/slide4.xml" Id="R31bf4a65f94945b2" /><Relationship Type="http://schemas.openxmlformats.org/officeDocument/2006/relationships/slide" Target="/ppt/slides/slide5.xml" Id="R815ee317ecb34ca7" /><Relationship Type="http://schemas.openxmlformats.org/officeDocument/2006/relationships/slide" Target="/ppt/slides/slide6.xml" Id="R94ce9194e9cc4a48" /><Relationship Type="http://schemas.openxmlformats.org/officeDocument/2006/relationships/slide" Target="/ppt/slides/slide7.xml" Id="R86026f0d2923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705df252346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cda3c1b6e482a" /><Relationship Type="http://schemas.openxmlformats.org/officeDocument/2006/relationships/theme" Target="/ppt/slideMasters/theme/theme1.xml" Id="Rdc92a899d89748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cda3c1b6e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2ae25a3d6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11a97237b43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c9f4def9d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396399c42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5ce2b065642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371405c7f41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a2f47afa249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6 347 711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Hamre, Vækerøåsen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95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ohamrep@online.no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