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e5bd97143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d3da72cc44580"/>
  </p:sldMasterIdLst>
  <p:sldIdLst>
    <p:sldId xmlns:r="http://schemas.openxmlformats.org/officeDocument/2006/relationships" id="256" r:id="R8f5d59b26a3d4308"/>
    <p:sldId xmlns:r="http://schemas.openxmlformats.org/officeDocument/2006/relationships" id="257" r:id="R9847824986cb425b"/>
    <p:sldId xmlns:r="http://schemas.openxmlformats.org/officeDocument/2006/relationships" id="258" r:id="Rbbb0919e187349e4"/>
    <p:sldId xmlns:r="http://schemas.openxmlformats.org/officeDocument/2006/relationships" id="259" r:id="R935884b31e424c98"/>
    <p:sldId xmlns:r="http://schemas.openxmlformats.org/officeDocument/2006/relationships" id="260" r:id="R66308618fa094dbe"/>
    <p:sldId xmlns:r="http://schemas.openxmlformats.org/officeDocument/2006/relationships" id="261" r:id="Rd1dc2f134b7d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d3da72cc44580" /><Relationship Type="http://schemas.openxmlformats.org/officeDocument/2006/relationships/slide" Target="/ppt/slides/slide1.xml" Id="R8f5d59b26a3d4308" /><Relationship Type="http://schemas.openxmlformats.org/officeDocument/2006/relationships/slide" Target="/ppt/slides/slide2.xml" Id="R9847824986cb425b" /><Relationship Type="http://schemas.openxmlformats.org/officeDocument/2006/relationships/slide" Target="/ppt/slides/slide3.xml" Id="Rbbb0919e187349e4" /><Relationship Type="http://schemas.openxmlformats.org/officeDocument/2006/relationships/slide" Target="/ppt/slides/slide4.xml" Id="R935884b31e424c98" /><Relationship Type="http://schemas.openxmlformats.org/officeDocument/2006/relationships/slide" Target="/ppt/slides/slide5.xml" Id="R66308618fa094dbe" /><Relationship Type="http://schemas.openxmlformats.org/officeDocument/2006/relationships/slide" Target="/ppt/slides/slide6.xml" Id="Rd1dc2f134b7d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1814d85bdc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f454986a7480d" /><Relationship Type="http://schemas.openxmlformats.org/officeDocument/2006/relationships/theme" Target="/ppt/slideMasters/theme/theme1.xml" Id="R7018d02d397443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7f454986a7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5ccc469c0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6cad7eccd4b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78b8dc4b7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e6d023b784c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4ceca45a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6223b372c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PETORS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Hommelvikhøgda, Malvikvegen 1565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7550 Hommelvik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PETORS AS</a:t>
            </a:r>
          </a:p>
        </p:txBody>
      </p:sp>
    </p:spTree>
  </p:cSld>
  <p:clrMapOvr>
    <a:masterClrMapping xmlns:a="http://schemas.openxmlformats.org/drawingml/2006/main"/>
  </p:clrMapOvr>
</p:sld>
</file>