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b7dec7cf8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52e07e68d4d33"/>
  </p:sldMasterIdLst>
  <p:sldIdLst>
    <p:sldId xmlns:r="http://schemas.openxmlformats.org/officeDocument/2006/relationships" id="256" r:id="R1f2b5b25bae14544"/>
    <p:sldId xmlns:r="http://schemas.openxmlformats.org/officeDocument/2006/relationships" id="257" r:id="Rff237f60782749e5"/>
    <p:sldId xmlns:r="http://schemas.openxmlformats.org/officeDocument/2006/relationships" id="258" r:id="Rd5be56d9e2da46dc"/>
    <p:sldId xmlns:r="http://schemas.openxmlformats.org/officeDocument/2006/relationships" id="259" r:id="Ra88db6565eee44d5"/>
    <p:sldId xmlns:r="http://schemas.openxmlformats.org/officeDocument/2006/relationships" id="260" r:id="R824cc9b6a6044d43"/>
    <p:sldId xmlns:r="http://schemas.openxmlformats.org/officeDocument/2006/relationships" id="261" r:id="R1d29d8c4baf04e49"/>
    <p:sldId xmlns:r="http://schemas.openxmlformats.org/officeDocument/2006/relationships" id="262" r:id="Rfce9cd336f03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52e07e68d4d33" /><Relationship Type="http://schemas.openxmlformats.org/officeDocument/2006/relationships/slide" Target="/ppt/slides/slide1.xml" Id="R1f2b5b25bae14544" /><Relationship Type="http://schemas.openxmlformats.org/officeDocument/2006/relationships/slide" Target="/ppt/slides/slide2.xml" Id="Rff237f60782749e5" /><Relationship Type="http://schemas.openxmlformats.org/officeDocument/2006/relationships/slide" Target="/ppt/slides/slide3.xml" Id="Rd5be56d9e2da46dc" /><Relationship Type="http://schemas.openxmlformats.org/officeDocument/2006/relationships/slide" Target="/ppt/slides/slide4.xml" Id="Ra88db6565eee44d5" /><Relationship Type="http://schemas.openxmlformats.org/officeDocument/2006/relationships/slide" Target="/ppt/slides/slide5.xml" Id="R824cc9b6a6044d43" /><Relationship Type="http://schemas.openxmlformats.org/officeDocument/2006/relationships/slide" Target="/ppt/slides/slide6.xml" Id="R1d29d8c4baf04e49" /><Relationship Type="http://schemas.openxmlformats.org/officeDocument/2006/relationships/slide" Target="/ppt/slides/slide7.xml" Id="Rfce9cd336f03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29c7d2b5a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98d69861149e3" /><Relationship Type="http://schemas.openxmlformats.org/officeDocument/2006/relationships/theme" Target="/ppt/slideMasters/theme/theme1.xml" Id="R15656a6b5876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98d698611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a8ca52d8c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b86fb8b5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4285cbdb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6474b678e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10ac09670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cc37f0d7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31fb9d51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WEISETHAUNET PER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