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5c18b68860f4c3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d25ab87dfb049c3"/>
  </p:sldMasterIdLst>
  <p:sldIdLst>
    <p:sldId xmlns:r="http://schemas.openxmlformats.org/officeDocument/2006/relationships" id="256" r:id="Rd112e2ca4a4f4a10"/>
    <p:sldId xmlns:r="http://schemas.openxmlformats.org/officeDocument/2006/relationships" id="257" r:id="R2c07c65e06f545b5"/>
    <p:sldId xmlns:r="http://schemas.openxmlformats.org/officeDocument/2006/relationships" id="258" r:id="R9235239107f846bd"/>
    <p:sldId xmlns:r="http://schemas.openxmlformats.org/officeDocument/2006/relationships" id="259" r:id="R36e65595398440fc"/>
    <p:sldId xmlns:r="http://schemas.openxmlformats.org/officeDocument/2006/relationships" id="260" r:id="Reedc882394a54b76"/>
    <p:sldId xmlns:r="http://schemas.openxmlformats.org/officeDocument/2006/relationships" id="261" r:id="R5444d99686c745a1"/>
    <p:sldId xmlns:r="http://schemas.openxmlformats.org/officeDocument/2006/relationships" id="262" r:id="Rcb7e54abd625422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25ab87dfb049c3" /><Relationship Type="http://schemas.openxmlformats.org/officeDocument/2006/relationships/slide" Target="/ppt/slides/slide1.xml" Id="Rd112e2ca4a4f4a10" /><Relationship Type="http://schemas.openxmlformats.org/officeDocument/2006/relationships/slide" Target="/ppt/slides/slide2.xml" Id="R2c07c65e06f545b5" /><Relationship Type="http://schemas.openxmlformats.org/officeDocument/2006/relationships/slide" Target="/ppt/slides/slide3.xml" Id="R9235239107f846bd" /><Relationship Type="http://schemas.openxmlformats.org/officeDocument/2006/relationships/slide" Target="/ppt/slides/slide4.xml" Id="R36e65595398440fc" /><Relationship Type="http://schemas.openxmlformats.org/officeDocument/2006/relationships/slide" Target="/ppt/slides/slide5.xml" Id="Reedc882394a54b76" /><Relationship Type="http://schemas.openxmlformats.org/officeDocument/2006/relationships/slide" Target="/ppt/slides/slide6.xml" Id="R5444d99686c745a1" /><Relationship Type="http://schemas.openxmlformats.org/officeDocument/2006/relationships/slide" Target="/ppt/slides/slide7.xml" Id="Rcb7e54abd625422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29bdbcea7842e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bc318071e84304" /><Relationship Type="http://schemas.openxmlformats.org/officeDocument/2006/relationships/theme" Target="/ppt/slideMasters/theme/theme1.xml" Id="Ra27e0915a2634ac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2bc318071e8430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5f4e37357d4f0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a39e8ea9924e0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94a8e61e81481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df6914c9ec462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4474cde6f140e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de6756b75c443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b2e478d1dd4e9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ASTRID MARIE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ASTRID MARIE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ASTRID MARIE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ASTRID MARIE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ASTRID MARIE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ASTRID MARIE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15 040 193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14 891 748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15 239 916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82 218 755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91 195 747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ASTRID MARIE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BRYNJAR ANDERSEN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INGVILD ANDERSEN DAHL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ASTRID MARIE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Møllesvingen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0854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brynjarandersen@me.com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989 218 913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ASTRID MARIE AS</a:t>
            </a:r>
          </a:p>
        </p:txBody>
      </p:sp>
    </p:spTree>
  </p:cSld>
  <p:clrMapOvr>
    <a:masterClrMapping xmlns:a="http://schemas.openxmlformats.org/drawingml/2006/main"/>
  </p:clrMapOvr>
</p:sld>
</file>