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373253e03344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e14ed26f9449c7"/>
  </p:sldMasterIdLst>
  <p:sldIdLst>
    <p:sldId xmlns:r="http://schemas.openxmlformats.org/officeDocument/2006/relationships" id="256" r:id="R6958f0b37481449a"/>
    <p:sldId xmlns:r="http://schemas.openxmlformats.org/officeDocument/2006/relationships" id="257" r:id="R959114c36de94789"/>
    <p:sldId xmlns:r="http://schemas.openxmlformats.org/officeDocument/2006/relationships" id="258" r:id="R47bf6f881a3a4057"/>
    <p:sldId xmlns:r="http://schemas.openxmlformats.org/officeDocument/2006/relationships" id="259" r:id="Rc0ba43dd26f64a69"/>
    <p:sldId xmlns:r="http://schemas.openxmlformats.org/officeDocument/2006/relationships" id="260" r:id="Ra3808c69bb954182"/>
    <p:sldId xmlns:r="http://schemas.openxmlformats.org/officeDocument/2006/relationships" id="261" r:id="Rf2970641cfd045e3"/>
    <p:sldId xmlns:r="http://schemas.openxmlformats.org/officeDocument/2006/relationships" id="262" r:id="Rd44b500ea73041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e14ed26f9449c7" /><Relationship Type="http://schemas.openxmlformats.org/officeDocument/2006/relationships/slide" Target="/ppt/slides/slide1.xml" Id="R6958f0b37481449a" /><Relationship Type="http://schemas.openxmlformats.org/officeDocument/2006/relationships/slide" Target="/ppt/slides/slide2.xml" Id="R959114c36de94789" /><Relationship Type="http://schemas.openxmlformats.org/officeDocument/2006/relationships/slide" Target="/ppt/slides/slide3.xml" Id="R47bf6f881a3a4057" /><Relationship Type="http://schemas.openxmlformats.org/officeDocument/2006/relationships/slide" Target="/ppt/slides/slide4.xml" Id="Rc0ba43dd26f64a69" /><Relationship Type="http://schemas.openxmlformats.org/officeDocument/2006/relationships/slide" Target="/ppt/slides/slide5.xml" Id="Ra3808c69bb954182" /><Relationship Type="http://schemas.openxmlformats.org/officeDocument/2006/relationships/slide" Target="/ppt/slides/slide6.xml" Id="Rf2970641cfd045e3" /><Relationship Type="http://schemas.openxmlformats.org/officeDocument/2006/relationships/slide" Target="/ppt/slides/slide7.xml" Id="Rd44b500ea73041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6689f3114b42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45ac7b3bf4b47" /><Relationship Type="http://schemas.openxmlformats.org/officeDocument/2006/relationships/theme" Target="/ppt/slideMasters/theme/theme1.xml" Id="R246a7191cee342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545ac7b3bf4b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6bd639d204e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80161793b49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aa15522c341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20e5ebc4a4c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634435e994e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fbd91bfcd4e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70289927942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10 846 535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32 159 539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76 148 526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GUSTAF ASPELIN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ASIR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BARGON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GUSTAF ASPELIN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 Kroghs brygge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989 219 936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KGA INVEST AS</a:t>
            </a:r>
          </a:p>
        </p:txBody>
      </p:sp>
    </p:spTree>
  </p:cSld>
  <p:clrMapOvr>
    <a:masterClrMapping xmlns:a="http://schemas.openxmlformats.org/drawingml/2006/main"/>
  </p:clrMapOvr>
</p:sld>
</file>