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fcd49b5a6347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341a810464c5e"/>
  </p:sldMasterIdLst>
  <p:sldIdLst>
    <p:sldId xmlns:r="http://schemas.openxmlformats.org/officeDocument/2006/relationships" id="256" r:id="R5548fb4bcd834346"/>
    <p:sldId xmlns:r="http://schemas.openxmlformats.org/officeDocument/2006/relationships" id="257" r:id="R428379850b25428b"/>
    <p:sldId xmlns:r="http://schemas.openxmlformats.org/officeDocument/2006/relationships" id="258" r:id="R5abc2c3d0b254a4a"/>
    <p:sldId xmlns:r="http://schemas.openxmlformats.org/officeDocument/2006/relationships" id="259" r:id="Reea7fbc35cb54b69"/>
    <p:sldId xmlns:r="http://schemas.openxmlformats.org/officeDocument/2006/relationships" id="260" r:id="R233297cf7f5e44d8"/>
    <p:sldId xmlns:r="http://schemas.openxmlformats.org/officeDocument/2006/relationships" id="261" r:id="Rb95248f4f60b477b"/>
    <p:sldId xmlns:r="http://schemas.openxmlformats.org/officeDocument/2006/relationships" id="262" r:id="R2c28ef9f4eab4e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341a810464c5e" /><Relationship Type="http://schemas.openxmlformats.org/officeDocument/2006/relationships/slide" Target="/ppt/slides/slide1.xml" Id="R5548fb4bcd834346" /><Relationship Type="http://schemas.openxmlformats.org/officeDocument/2006/relationships/slide" Target="/ppt/slides/slide2.xml" Id="R428379850b25428b" /><Relationship Type="http://schemas.openxmlformats.org/officeDocument/2006/relationships/slide" Target="/ppt/slides/slide3.xml" Id="R5abc2c3d0b254a4a" /><Relationship Type="http://schemas.openxmlformats.org/officeDocument/2006/relationships/slide" Target="/ppt/slides/slide4.xml" Id="Reea7fbc35cb54b69" /><Relationship Type="http://schemas.openxmlformats.org/officeDocument/2006/relationships/slide" Target="/ppt/slides/slide5.xml" Id="R233297cf7f5e44d8" /><Relationship Type="http://schemas.openxmlformats.org/officeDocument/2006/relationships/slide" Target="/ppt/slides/slide6.xml" Id="Rb95248f4f60b477b" /><Relationship Type="http://schemas.openxmlformats.org/officeDocument/2006/relationships/slide" Target="/ppt/slides/slide7.xml" Id="R2c28ef9f4eab4e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00091beca47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ea0a2e7ea4845" /><Relationship Type="http://schemas.openxmlformats.org/officeDocument/2006/relationships/theme" Target="/ppt/slideMasters/theme/theme1.xml" Id="R9128371226f8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ea0a2e7ea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1db0146f1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af94f77a344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996a22f6d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74bc0049e47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30327f1ab48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6fc45894a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19c1d8ba14d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HOLDINGS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11 510 351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FRØSHAUG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Frøshaug, Åskammen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