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b882b17ccb4e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0b2ad780d541db"/>
  </p:sldMasterIdLst>
  <p:sldIdLst>
    <p:sldId xmlns:r="http://schemas.openxmlformats.org/officeDocument/2006/relationships" id="256" r:id="R6b6aaa4d4b334dde"/>
    <p:sldId xmlns:r="http://schemas.openxmlformats.org/officeDocument/2006/relationships" id="257" r:id="R45f6a404e1e645e2"/>
    <p:sldId xmlns:r="http://schemas.openxmlformats.org/officeDocument/2006/relationships" id="258" r:id="R0a0634aeb136446b"/>
    <p:sldId xmlns:r="http://schemas.openxmlformats.org/officeDocument/2006/relationships" id="259" r:id="R30945ffb22024b4c"/>
    <p:sldId xmlns:r="http://schemas.openxmlformats.org/officeDocument/2006/relationships" id="260" r:id="Re2de79f4faf347e4"/>
    <p:sldId xmlns:r="http://schemas.openxmlformats.org/officeDocument/2006/relationships" id="261" r:id="R4b1ca4cfe44240b1"/>
    <p:sldId xmlns:r="http://schemas.openxmlformats.org/officeDocument/2006/relationships" id="262" r:id="R6f6ac85a68034b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0b2ad780d541db" /><Relationship Type="http://schemas.openxmlformats.org/officeDocument/2006/relationships/slide" Target="/ppt/slides/slide1.xml" Id="R6b6aaa4d4b334dde" /><Relationship Type="http://schemas.openxmlformats.org/officeDocument/2006/relationships/slide" Target="/ppt/slides/slide2.xml" Id="R45f6a404e1e645e2" /><Relationship Type="http://schemas.openxmlformats.org/officeDocument/2006/relationships/slide" Target="/ppt/slides/slide3.xml" Id="R0a0634aeb136446b" /><Relationship Type="http://schemas.openxmlformats.org/officeDocument/2006/relationships/slide" Target="/ppt/slides/slide4.xml" Id="R30945ffb22024b4c" /><Relationship Type="http://schemas.openxmlformats.org/officeDocument/2006/relationships/slide" Target="/ppt/slides/slide5.xml" Id="Re2de79f4faf347e4" /><Relationship Type="http://schemas.openxmlformats.org/officeDocument/2006/relationships/slide" Target="/ppt/slides/slide6.xml" Id="R4b1ca4cfe44240b1" /><Relationship Type="http://schemas.openxmlformats.org/officeDocument/2006/relationships/slide" Target="/ppt/slides/slide7.xml" Id="R6f6ac85a68034b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13cecc2ba944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1ddf8d9cf4126" /><Relationship Type="http://schemas.openxmlformats.org/officeDocument/2006/relationships/theme" Target="/ppt/slideMasters/theme/theme1.xml" Id="Rb1f2cc10fc8b4b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81ddf8d9cf41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655748e094a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29333e64b47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fcd1b305949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87d56dde84e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bc0609ac34a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2a7c3ab334c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f9e7ffca340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REEN HOLDING AS ble etablert [år] og holder til i Dale I Sunnfjord.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−612 413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13 044 991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13 644 118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SYLTA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JONE SÆTENES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 HAUGLAND SYLTA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6963 Dale I Sunnfjord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989 222 430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REEN HOLDING AS</a:t>
            </a:r>
          </a:p>
        </p:txBody>
      </p:sp>
    </p:spTree>
  </p:cSld>
  <p:clrMapOvr>
    <a:masterClrMapping xmlns:a="http://schemas.openxmlformats.org/drawingml/2006/main"/>
  </p:clrMapOvr>
</p:sld>
</file>