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b91b993ded4e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98897b69db44f6"/>
  </p:sldMasterIdLst>
  <p:sldIdLst>
    <p:sldId xmlns:r="http://schemas.openxmlformats.org/officeDocument/2006/relationships" id="256" r:id="Rdc408f33cb974cf5"/>
    <p:sldId xmlns:r="http://schemas.openxmlformats.org/officeDocument/2006/relationships" id="257" r:id="Rba7a5fb226a04225"/>
    <p:sldId xmlns:r="http://schemas.openxmlformats.org/officeDocument/2006/relationships" id="258" r:id="R44cad560c13042a5"/>
    <p:sldId xmlns:r="http://schemas.openxmlformats.org/officeDocument/2006/relationships" id="259" r:id="R9a1b74a1e3ce48b0"/>
    <p:sldId xmlns:r="http://schemas.openxmlformats.org/officeDocument/2006/relationships" id="260" r:id="Rfe9fdc17fe664320"/>
    <p:sldId xmlns:r="http://schemas.openxmlformats.org/officeDocument/2006/relationships" id="261" r:id="R525f47f55f3d4dc0"/>
    <p:sldId xmlns:r="http://schemas.openxmlformats.org/officeDocument/2006/relationships" id="262" r:id="Rf746fb56c00843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8897b69db44f6" /><Relationship Type="http://schemas.openxmlformats.org/officeDocument/2006/relationships/slide" Target="/ppt/slides/slide1.xml" Id="Rdc408f33cb974cf5" /><Relationship Type="http://schemas.openxmlformats.org/officeDocument/2006/relationships/slide" Target="/ppt/slides/slide2.xml" Id="Rba7a5fb226a04225" /><Relationship Type="http://schemas.openxmlformats.org/officeDocument/2006/relationships/slide" Target="/ppt/slides/slide3.xml" Id="R44cad560c13042a5" /><Relationship Type="http://schemas.openxmlformats.org/officeDocument/2006/relationships/slide" Target="/ppt/slides/slide4.xml" Id="R9a1b74a1e3ce48b0" /><Relationship Type="http://schemas.openxmlformats.org/officeDocument/2006/relationships/slide" Target="/ppt/slides/slide5.xml" Id="Rfe9fdc17fe664320" /><Relationship Type="http://schemas.openxmlformats.org/officeDocument/2006/relationships/slide" Target="/ppt/slides/slide6.xml" Id="R525f47f55f3d4dc0" /><Relationship Type="http://schemas.openxmlformats.org/officeDocument/2006/relationships/slide" Target="/ppt/slides/slide7.xml" Id="Rf746fb56c00843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6aaa910ba740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a7017056c47f7" /><Relationship Type="http://schemas.openxmlformats.org/officeDocument/2006/relationships/theme" Target="/ppt/slideMasters/theme/theme1.xml" Id="R359076921c004e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1a7017056c47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882738b8f49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5d9e19fc542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565e750634b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fecdb87dd4b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00154667c47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c2dc96d5141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7499d2f6246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ØSTHUS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ØSTHUS HOLDING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341 139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230 387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7 099 926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7 156 080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ØSTHUS SIGRID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Grilstadkleiva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7060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sigrid.osthus@outlook.com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