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6ea6db781743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3e15a5da804ae9"/>
  </p:sldMasterIdLst>
  <p:sldIdLst>
    <p:sldId xmlns:r="http://schemas.openxmlformats.org/officeDocument/2006/relationships" id="256" r:id="Rc32073743a1140ef"/>
    <p:sldId xmlns:r="http://schemas.openxmlformats.org/officeDocument/2006/relationships" id="257" r:id="R5781bb40cac74d09"/>
    <p:sldId xmlns:r="http://schemas.openxmlformats.org/officeDocument/2006/relationships" id="258" r:id="Rb476978b7a2e44e3"/>
    <p:sldId xmlns:r="http://schemas.openxmlformats.org/officeDocument/2006/relationships" id="259" r:id="R173edc96c532433c"/>
    <p:sldId xmlns:r="http://schemas.openxmlformats.org/officeDocument/2006/relationships" id="260" r:id="R08f0e07840744c0f"/>
    <p:sldId xmlns:r="http://schemas.openxmlformats.org/officeDocument/2006/relationships" id="261" r:id="Rd64a909cd5884f30"/>
    <p:sldId xmlns:r="http://schemas.openxmlformats.org/officeDocument/2006/relationships" id="262" r:id="R5a1e5b8f04d34a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e15a5da804ae9" /><Relationship Type="http://schemas.openxmlformats.org/officeDocument/2006/relationships/slide" Target="/ppt/slides/slide1.xml" Id="Rc32073743a1140ef" /><Relationship Type="http://schemas.openxmlformats.org/officeDocument/2006/relationships/slide" Target="/ppt/slides/slide2.xml" Id="R5781bb40cac74d09" /><Relationship Type="http://schemas.openxmlformats.org/officeDocument/2006/relationships/slide" Target="/ppt/slides/slide3.xml" Id="Rb476978b7a2e44e3" /><Relationship Type="http://schemas.openxmlformats.org/officeDocument/2006/relationships/slide" Target="/ppt/slides/slide4.xml" Id="R173edc96c532433c" /><Relationship Type="http://schemas.openxmlformats.org/officeDocument/2006/relationships/slide" Target="/ppt/slides/slide5.xml" Id="R08f0e07840744c0f" /><Relationship Type="http://schemas.openxmlformats.org/officeDocument/2006/relationships/slide" Target="/ppt/slides/slide6.xml" Id="Rd64a909cd5884f30" /><Relationship Type="http://schemas.openxmlformats.org/officeDocument/2006/relationships/slide" Target="/ppt/slides/slide7.xml" Id="R5a1e5b8f04d34a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4ffa123ac42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e0290b1e347c8" /><Relationship Type="http://schemas.openxmlformats.org/officeDocument/2006/relationships/theme" Target="/ppt/slideMasters/theme/theme1.xml" Id="R6178d1c57cef47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be0290b1e347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080195495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9c8759910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8ad2cf06848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3051e4ff0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360348a8e45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375f94f1840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1824dda5d44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4 041 103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VINSVÅL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Linståveien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hermann.windsvoll@online.no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