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1a5fc5e09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457c68c644a83"/>
  </p:sldMasterIdLst>
  <p:sldIdLst>
    <p:sldId xmlns:r="http://schemas.openxmlformats.org/officeDocument/2006/relationships" id="256" r:id="R615bca4ca8484f78"/>
    <p:sldId xmlns:r="http://schemas.openxmlformats.org/officeDocument/2006/relationships" id="257" r:id="R1fdf60a9087e4d99"/>
    <p:sldId xmlns:r="http://schemas.openxmlformats.org/officeDocument/2006/relationships" id="258" r:id="R9a9ece21fcfb4b67"/>
    <p:sldId xmlns:r="http://schemas.openxmlformats.org/officeDocument/2006/relationships" id="259" r:id="Rbb6dad0842874aa8"/>
    <p:sldId xmlns:r="http://schemas.openxmlformats.org/officeDocument/2006/relationships" id="260" r:id="Rbc8555d1fca6477a"/>
    <p:sldId xmlns:r="http://schemas.openxmlformats.org/officeDocument/2006/relationships" id="261" r:id="R468940f0f017418d"/>
    <p:sldId xmlns:r="http://schemas.openxmlformats.org/officeDocument/2006/relationships" id="262" r:id="R4d04a6c9fdd7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457c68c644a83" /><Relationship Type="http://schemas.openxmlformats.org/officeDocument/2006/relationships/slide" Target="/ppt/slides/slide1.xml" Id="R615bca4ca8484f78" /><Relationship Type="http://schemas.openxmlformats.org/officeDocument/2006/relationships/slide" Target="/ppt/slides/slide2.xml" Id="R1fdf60a9087e4d99" /><Relationship Type="http://schemas.openxmlformats.org/officeDocument/2006/relationships/slide" Target="/ppt/slides/slide3.xml" Id="R9a9ece21fcfb4b67" /><Relationship Type="http://schemas.openxmlformats.org/officeDocument/2006/relationships/slide" Target="/ppt/slides/slide4.xml" Id="Rbb6dad0842874aa8" /><Relationship Type="http://schemas.openxmlformats.org/officeDocument/2006/relationships/slide" Target="/ppt/slides/slide5.xml" Id="Rbc8555d1fca6477a" /><Relationship Type="http://schemas.openxmlformats.org/officeDocument/2006/relationships/slide" Target="/ppt/slides/slide6.xml" Id="R468940f0f017418d" /><Relationship Type="http://schemas.openxmlformats.org/officeDocument/2006/relationships/slide" Target="/ppt/slides/slide7.xml" Id="R4d04a6c9fdd7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c16b5cd79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ee678a8c64960" /><Relationship Type="http://schemas.openxmlformats.org/officeDocument/2006/relationships/theme" Target="/ppt/slideMasters/theme/theme1.xml" Id="R500d7f0c736e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ee678a8c6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ca0b42c81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c8fe96fe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a507212ce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717b21e03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4e2b8fc7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777bb971e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78e2cc128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