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29146a94ed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c6838647c442f"/>
  </p:sldMasterIdLst>
  <p:sldIdLst>
    <p:sldId xmlns:r="http://schemas.openxmlformats.org/officeDocument/2006/relationships" id="256" r:id="R04c6cc4b927c4148"/>
    <p:sldId xmlns:r="http://schemas.openxmlformats.org/officeDocument/2006/relationships" id="257" r:id="Rba41b0aa34f64374"/>
    <p:sldId xmlns:r="http://schemas.openxmlformats.org/officeDocument/2006/relationships" id="258" r:id="Ra44bbf31ea494ee2"/>
    <p:sldId xmlns:r="http://schemas.openxmlformats.org/officeDocument/2006/relationships" id="259" r:id="Ra17da36ede9a47fd"/>
    <p:sldId xmlns:r="http://schemas.openxmlformats.org/officeDocument/2006/relationships" id="260" r:id="R980d4a95f43446b4"/>
    <p:sldId xmlns:r="http://schemas.openxmlformats.org/officeDocument/2006/relationships" id="261" r:id="Rdda20e627b3e438a"/>
    <p:sldId xmlns:r="http://schemas.openxmlformats.org/officeDocument/2006/relationships" id="262" r:id="R8cdb945a5d934a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c6838647c442f" /><Relationship Type="http://schemas.openxmlformats.org/officeDocument/2006/relationships/slide" Target="/ppt/slides/slide1.xml" Id="R04c6cc4b927c4148" /><Relationship Type="http://schemas.openxmlformats.org/officeDocument/2006/relationships/slide" Target="/ppt/slides/slide2.xml" Id="Rba41b0aa34f64374" /><Relationship Type="http://schemas.openxmlformats.org/officeDocument/2006/relationships/slide" Target="/ppt/slides/slide3.xml" Id="Ra44bbf31ea494ee2" /><Relationship Type="http://schemas.openxmlformats.org/officeDocument/2006/relationships/slide" Target="/ppt/slides/slide4.xml" Id="Ra17da36ede9a47fd" /><Relationship Type="http://schemas.openxmlformats.org/officeDocument/2006/relationships/slide" Target="/ppt/slides/slide5.xml" Id="R980d4a95f43446b4" /><Relationship Type="http://schemas.openxmlformats.org/officeDocument/2006/relationships/slide" Target="/ppt/slides/slide6.xml" Id="Rdda20e627b3e438a" /><Relationship Type="http://schemas.openxmlformats.org/officeDocument/2006/relationships/slide" Target="/ppt/slides/slide7.xml" Id="R8cdb945a5d934a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b9b548e9849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4657b1aeb426b" /><Relationship Type="http://schemas.openxmlformats.org/officeDocument/2006/relationships/theme" Target="/ppt/slideMasters/theme/theme1.xml" Id="R14fff1a93a68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14657b1aeb42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014f155a3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efe7d287846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e9aab2390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3d3b990f44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53f6dbf8d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b7ce64a234e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894cac204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BRULI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BRULI REVISJON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2 681 900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286 428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1 009 687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989 225 219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BRULI REVISJON AS</a:t>
            </a:r>
          </a:p>
        </p:txBody>
      </p:sp>
    </p:spTree>
  </p:cSld>
  <p:clrMapOvr>
    <a:masterClrMapping xmlns:a="http://schemas.openxmlformats.org/drawingml/2006/main"/>
  </p:clrMapOvr>
</p:sld>
</file>