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01cb6f352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0c982c902455a"/>
  </p:sldMasterIdLst>
  <p:sldIdLst>
    <p:sldId xmlns:r="http://schemas.openxmlformats.org/officeDocument/2006/relationships" id="256" r:id="R4d5154bdc3f642b1"/>
    <p:sldId xmlns:r="http://schemas.openxmlformats.org/officeDocument/2006/relationships" id="257" r:id="Red17a843b4664205"/>
    <p:sldId xmlns:r="http://schemas.openxmlformats.org/officeDocument/2006/relationships" id="258" r:id="R295902dc1a9e4d6f"/>
    <p:sldId xmlns:r="http://schemas.openxmlformats.org/officeDocument/2006/relationships" id="259" r:id="R9b0aed87d0df4ab9"/>
    <p:sldId xmlns:r="http://schemas.openxmlformats.org/officeDocument/2006/relationships" id="260" r:id="R005b674eebe3440a"/>
    <p:sldId xmlns:r="http://schemas.openxmlformats.org/officeDocument/2006/relationships" id="261" r:id="R43e32af618db4776"/>
    <p:sldId xmlns:r="http://schemas.openxmlformats.org/officeDocument/2006/relationships" id="262" r:id="R019f160dfb1b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0c982c902455a" /><Relationship Type="http://schemas.openxmlformats.org/officeDocument/2006/relationships/slide" Target="/ppt/slides/slide1.xml" Id="R4d5154bdc3f642b1" /><Relationship Type="http://schemas.openxmlformats.org/officeDocument/2006/relationships/slide" Target="/ppt/slides/slide2.xml" Id="Red17a843b4664205" /><Relationship Type="http://schemas.openxmlformats.org/officeDocument/2006/relationships/slide" Target="/ppt/slides/slide3.xml" Id="R295902dc1a9e4d6f" /><Relationship Type="http://schemas.openxmlformats.org/officeDocument/2006/relationships/slide" Target="/ppt/slides/slide4.xml" Id="R9b0aed87d0df4ab9" /><Relationship Type="http://schemas.openxmlformats.org/officeDocument/2006/relationships/slide" Target="/ppt/slides/slide5.xml" Id="R005b674eebe3440a" /><Relationship Type="http://schemas.openxmlformats.org/officeDocument/2006/relationships/slide" Target="/ppt/slides/slide6.xml" Id="R43e32af618db4776" /><Relationship Type="http://schemas.openxmlformats.org/officeDocument/2006/relationships/slide" Target="/ppt/slides/slide7.xml" Id="R019f160dfb1b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1349eb5a1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b03c6a7246ba" /><Relationship Type="http://schemas.openxmlformats.org/officeDocument/2006/relationships/theme" Target="/ppt/slideMasters/theme/theme1.xml" Id="Raaeba34a87bc43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5db03c6a72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f0439bc74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6054ca981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28448aacb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1d6b350e2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26592bbf2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aaa000f1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35981d81e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 HELLAND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6 709 858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7 350 911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HELLAND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AARNES LYSSAND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HELLAND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SYNNEVA HELLAND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 HELLAND HOLDING AS</a:t>
            </a:r>
          </a:p>
        </p:txBody>
      </p:sp>
    </p:spTree>
  </p:cSld>
  <p:clrMapOvr>
    <a:masterClrMapping xmlns:a="http://schemas.openxmlformats.org/drawingml/2006/main"/>
  </p:clrMapOvr>
</p:sld>
</file>