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c25916d02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ef23104604175"/>
  </p:sldMasterIdLst>
  <p:sldIdLst>
    <p:sldId xmlns:r="http://schemas.openxmlformats.org/officeDocument/2006/relationships" id="256" r:id="R5228a1024c974fcb"/>
    <p:sldId xmlns:r="http://schemas.openxmlformats.org/officeDocument/2006/relationships" id="257" r:id="Refbe3032c42544bc"/>
    <p:sldId xmlns:r="http://schemas.openxmlformats.org/officeDocument/2006/relationships" id="258" r:id="R0592a04692c34196"/>
    <p:sldId xmlns:r="http://schemas.openxmlformats.org/officeDocument/2006/relationships" id="259" r:id="R4a13f629cd4f4b76"/>
    <p:sldId xmlns:r="http://schemas.openxmlformats.org/officeDocument/2006/relationships" id="260" r:id="Re4910e241d5c48e5"/>
    <p:sldId xmlns:r="http://schemas.openxmlformats.org/officeDocument/2006/relationships" id="261" r:id="R342477271b46448a"/>
    <p:sldId xmlns:r="http://schemas.openxmlformats.org/officeDocument/2006/relationships" id="262" r:id="R7d66f3dae1d7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ef23104604175" /><Relationship Type="http://schemas.openxmlformats.org/officeDocument/2006/relationships/slide" Target="/ppt/slides/slide1.xml" Id="R5228a1024c974fcb" /><Relationship Type="http://schemas.openxmlformats.org/officeDocument/2006/relationships/slide" Target="/ppt/slides/slide2.xml" Id="Refbe3032c42544bc" /><Relationship Type="http://schemas.openxmlformats.org/officeDocument/2006/relationships/slide" Target="/ppt/slides/slide3.xml" Id="R0592a04692c34196" /><Relationship Type="http://schemas.openxmlformats.org/officeDocument/2006/relationships/slide" Target="/ppt/slides/slide4.xml" Id="R4a13f629cd4f4b76" /><Relationship Type="http://schemas.openxmlformats.org/officeDocument/2006/relationships/slide" Target="/ppt/slides/slide5.xml" Id="Re4910e241d5c48e5" /><Relationship Type="http://schemas.openxmlformats.org/officeDocument/2006/relationships/slide" Target="/ppt/slides/slide6.xml" Id="R342477271b46448a" /><Relationship Type="http://schemas.openxmlformats.org/officeDocument/2006/relationships/slide" Target="/ppt/slides/slide7.xml" Id="R7d66f3dae1d7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0df758cd9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8892b6f9e4591" /><Relationship Type="http://schemas.openxmlformats.org/officeDocument/2006/relationships/theme" Target="/ppt/slideMasters/theme/theme1.xml" Id="R068ffa7d43c3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8892b6f9e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b7628e98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71d94299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02e3961ad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a8a4be27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793c2509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5a4127e8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b88b8021b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LP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DRAGESET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LENE-ELISABETH DRAGESET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Drageset, Solstrandvegen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