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c89d98fbf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423b332954927"/>
  </p:sldMasterIdLst>
  <p:sldIdLst>
    <p:sldId xmlns:r="http://schemas.openxmlformats.org/officeDocument/2006/relationships" id="256" r:id="R139f01742ab64955"/>
    <p:sldId xmlns:r="http://schemas.openxmlformats.org/officeDocument/2006/relationships" id="257" r:id="R33e39e97ee554e80"/>
    <p:sldId xmlns:r="http://schemas.openxmlformats.org/officeDocument/2006/relationships" id="258" r:id="Rc945b507374b49c5"/>
    <p:sldId xmlns:r="http://schemas.openxmlformats.org/officeDocument/2006/relationships" id="259" r:id="R1326a9242b7c4401"/>
    <p:sldId xmlns:r="http://schemas.openxmlformats.org/officeDocument/2006/relationships" id="260" r:id="R736b8b227c4a4935"/>
    <p:sldId xmlns:r="http://schemas.openxmlformats.org/officeDocument/2006/relationships" id="261" r:id="R4976a1b13d9f407e"/>
    <p:sldId xmlns:r="http://schemas.openxmlformats.org/officeDocument/2006/relationships" id="262" r:id="R9b53a6e29b79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423b332954927" /><Relationship Type="http://schemas.openxmlformats.org/officeDocument/2006/relationships/slide" Target="/ppt/slides/slide1.xml" Id="R139f01742ab64955" /><Relationship Type="http://schemas.openxmlformats.org/officeDocument/2006/relationships/slide" Target="/ppt/slides/slide2.xml" Id="R33e39e97ee554e80" /><Relationship Type="http://schemas.openxmlformats.org/officeDocument/2006/relationships/slide" Target="/ppt/slides/slide3.xml" Id="Rc945b507374b49c5" /><Relationship Type="http://schemas.openxmlformats.org/officeDocument/2006/relationships/slide" Target="/ppt/slides/slide4.xml" Id="R1326a9242b7c4401" /><Relationship Type="http://schemas.openxmlformats.org/officeDocument/2006/relationships/slide" Target="/ppt/slides/slide5.xml" Id="R736b8b227c4a4935" /><Relationship Type="http://schemas.openxmlformats.org/officeDocument/2006/relationships/slide" Target="/ppt/slides/slide6.xml" Id="R4976a1b13d9f407e" /><Relationship Type="http://schemas.openxmlformats.org/officeDocument/2006/relationships/slide" Target="/ppt/slides/slide7.xml" Id="R9b53a6e29b79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6a3af5cf1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d8a09ea274975" /><Relationship Type="http://schemas.openxmlformats.org/officeDocument/2006/relationships/theme" Target="/ppt/slideMasters/theme/theme1.xml" Id="R2fe9db78fa9d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d8a09ea27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edba0c38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3d58b64d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7089dfc0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9acbdebb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3b53f6d5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a1dffe2a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e64e6cc1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