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2ceabcf45749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2d4ef96a8b4251"/>
  </p:sldMasterIdLst>
  <p:sldIdLst>
    <p:sldId xmlns:r="http://schemas.openxmlformats.org/officeDocument/2006/relationships" id="256" r:id="Re2eb9200146a4c0e"/>
    <p:sldId xmlns:r="http://schemas.openxmlformats.org/officeDocument/2006/relationships" id="257" r:id="Rd1ab15fcf1504b0b"/>
    <p:sldId xmlns:r="http://schemas.openxmlformats.org/officeDocument/2006/relationships" id="258" r:id="R12923557ede8437c"/>
    <p:sldId xmlns:r="http://schemas.openxmlformats.org/officeDocument/2006/relationships" id="259" r:id="Red8587820cba465c"/>
    <p:sldId xmlns:r="http://schemas.openxmlformats.org/officeDocument/2006/relationships" id="260" r:id="R5caeef40b5c34a8e"/>
    <p:sldId xmlns:r="http://schemas.openxmlformats.org/officeDocument/2006/relationships" id="261" r:id="Re9c970d6b86a4af7"/>
    <p:sldId xmlns:r="http://schemas.openxmlformats.org/officeDocument/2006/relationships" id="262" r:id="R7400bb266bc84b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d4ef96a8b4251" /><Relationship Type="http://schemas.openxmlformats.org/officeDocument/2006/relationships/slide" Target="/ppt/slides/slide1.xml" Id="Re2eb9200146a4c0e" /><Relationship Type="http://schemas.openxmlformats.org/officeDocument/2006/relationships/slide" Target="/ppt/slides/slide2.xml" Id="Rd1ab15fcf1504b0b" /><Relationship Type="http://schemas.openxmlformats.org/officeDocument/2006/relationships/slide" Target="/ppt/slides/slide3.xml" Id="R12923557ede8437c" /><Relationship Type="http://schemas.openxmlformats.org/officeDocument/2006/relationships/slide" Target="/ppt/slides/slide4.xml" Id="Red8587820cba465c" /><Relationship Type="http://schemas.openxmlformats.org/officeDocument/2006/relationships/slide" Target="/ppt/slides/slide5.xml" Id="R5caeef40b5c34a8e" /><Relationship Type="http://schemas.openxmlformats.org/officeDocument/2006/relationships/slide" Target="/ppt/slides/slide6.xml" Id="Re9c970d6b86a4af7" /><Relationship Type="http://schemas.openxmlformats.org/officeDocument/2006/relationships/slide" Target="/ppt/slides/slide7.xml" Id="R7400bb266bc84b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11c155bed42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1151017b34c53" /><Relationship Type="http://schemas.openxmlformats.org/officeDocument/2006/relationships/theme" Target="/ppt/slideMasters/theme/theme1.xml" Id="R79fcf1946dfa45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e1151017b34c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ef2deace144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12e31ffb045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b100ac3fa46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bbe3c3cb84a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b529c17e142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edcfe72cf46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3cf47979749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A BORGEN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 BORGEN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 BORGEN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 BORGEN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 BORGEN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 BORGEN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−2 353 693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15 001 217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116 880 888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117 512 341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 BORGEN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AKSEL BORGEN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 BORGEN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Nygaards alle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 BORGEN AS</a:t>
            </a:r>
          </a:p>
        </p:txBody>
      </p:sp>
    </p:spTree>
  </p:cSld>
  <p:clrMapOvr>
    <a:masterClrMapping xmlns:a="http://schemas.openxmlformats.org/drawingml/2006/main"/>
  </p:clrMapOvr>
</p:sld>
</file>