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f349b6aea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dbd11e68d4735"/>
  </p:sldMasterIdLst>
  <p:sldIdLst>
    <p:sldId xmlns:r="http://schemas.openxmlformats.org/officeDocument/2006/relationships" id="256" r:id="R42aed10a48a847c0"/>
    <p:sldId xmlns:r="http://schemas.openxmlformats.org/officeDocument/2006/relationships" id="257" r:id="Rafedd019f57749a7"/>
    <p:sldId xmlns:r="http://schemas.openxmlformats.org/officeDocument/2006/relationships" id="258" r:id="Rf2815d3203e8424e"/>
    <p:sldId xmlns:r="http://schemas.openxmlformats.org/officeDocument/2006/relationships" id="259" r:id="R9161dea851184a8a"/>
    <p:sldId xmlns:r="http://schemas.openxmlformats.org/officeDocument/2006/relationships" id="260" r:id="Rfbec30a9c593423d"/>
    <p:sldId xmlns:r="http://schemas.openxmlformats.org/officeDocument/2006/relationships" id="261" r:id="R7f167a8d0e284af3"/>
    <p:sldId xmlns:r="http://schemas.openxmlformats.org/officeDocument/2006/relationships" id="262" r:id="Re8f82d2d245b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dbd11e68d4735" /><Relationship Type="http://schemas.openxmlformats.org/officeDocument/2006/relationships/slide" Target="/ppt/slides/slide1.xml" Id="R42aed10a48a847c0" /><Relationship Type="http://schemas.openxmlformats.org/officeDocument/2006/relationships/slide" Target="/ppt/slides/slide2.xml" Id="Rafedd019f57749a7" /><Relationship Type="http://schemas.openxmlformats.org/officeDocument/2006/relationships/slide" Target="/ppt/slides/slide3.xml" Id="Rf2815d3203e8424e" /><Relationship Type="http://schemas.openxmlformats.org/officeDocument/2006/relationships/slide" Target="/ppt/slides/slide4.xml" Id="R9161dea851184a8a" /><Relationship Type="http://schemas.openxmlformats.org/officeDocument/2006/relationships/slide" Target="/ppt/slides/slide5.xml" Id="Rfbec30a9c593423d" /><Relationship Type="http://schemas.openxmlformats.org/officeDocument/2006/relationships/slide" Target="/ppt/slides/slide6.xml" Id="R7f167a8d0e284af3" /><Relationship Type="http://schemas.openxmlformats.org/officeDocument/2006/relationships/slide" Target="/ppt/slides/slide7.xml" Id="Re8f82d2d245b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0d6979945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c3bb81dc4e5b" /><Relationship Type="http://schemas.openxmlformats.org/officeDocument/2006/relationships/theme" Target="/ppt/slideMasters/theme/theme1.xml" Id="R3e7730e66b05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8c3bb81dc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12ae61876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44a46199e46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e230c5f2b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52662607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a632e6d4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dd886c2e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d4f02214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BORGANO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49 888 984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50 452 284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MAGNE BORGEN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MAGNE BORGEN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BORGEN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 BORGEN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 alle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