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e1e9694a9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92cbae023435e"/>
  </p:sldMasterIdLst>
  <p:sldIdLst>
    <p:sldId xmlns:r="http://schemas.openxmlformats.org/officeDocument/2006/relationships" id="256" r:id="R478cc1e056ef4343"/>
    <p:sldId xmlns:r="http://schemas.openxmlformats.org/officeDocument/2006/relationships" id="257" r:id="Ref05c5a454284931"/>
    <p:sldId xmlns:r="http://schemas.openxmlformats.org/officeDocument/2006/relationships" id="258" r:id="R356835a143224bd5"/>
    <p:sldId xmlns:r="http://schemas.openxmlformats.org/officeDocument/2006/relationships" id="259" r:id="Rcfd28753bd0e4a03"/>
    <p:sldId xmlns:r="http://schemas.openxmlformats.org/officeDocument/2006/relationships" id="260" r:id="R7dc4928c84184c3e"/>
    <p:sldId xmlns:r="http://schemas.openxmlformats.org/officeDocument/2006/relationships" id="261" r:id="Rafa20274d52e46f1"/>
    <p:sldId xmlns:r="http://schemas.openxmlformats.org/officeDocument/2006/relationships" id="262" r:id="R39c69a283322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92cbae023435e" /><Relationship Type="http://schemas.openxmlformats.org/officeDocument/2006/relationships/slide" Target="/ppt/slides/slide1.xml" Id="R478cc1e056ef4343" /><Relationship Type="http://schemas.openxmlformats.org/officeDocument/2006/relationships/slide" Target="/ppt/slides/slide2.xml" Id="Ref05c5a454284931" /><Relationship Type="http://schemas.openxmlformats.org/officeDocument/2006/relationships/slide" Target="/ppt/slides/slide3.xml" Id="R356835a143224bd5" /><Relationship Type="http://schemas.openxmlformats.org/officeDocument/2006/relationships/slide" Target="/ppt/slides/slide4.xml" Id="Rcfd28753bd0e4a03" /><Relationship Type="http://schemas.openxmlformats.org/officeDocument/2006/relationships/slide" Target="/ppt/slides/slide5.xml" Id="R7dc4928c84184c3e" /><Relationship Type="http://schemas.openxmlformats.org/officeDocument/2006/relationships/slide" Target="/ppt/slides/slide6.xml" Id="Rafa20274d52e46f1" /><Relationship Type="http://schemas.openxmlformats.org/officeDocument/2006/relationships/slide" Target="/ppt/slides/slide7.xml" Id="R39c69a283322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0e95f8362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169f0b164191" /><Relationship Type="http://schemas.openxmlformats.org/officeDocument/2006/relationships/theme" Target="/ppt/slideMasters/theme/theme1.xml" Id="Rb715700c1ddc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c169f0b16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96fa07097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f046a4273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a5ae015e5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7d4eaff0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2f838a33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0d52d9f2b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065087395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5 839 114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TOR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Gustav Wikan, 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tgw@ntebb.no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