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47046be5f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d0b946c9145aa"/>
  </p:sldMasterIdLst>
  <p:sldIdLst>
    <p:sldId xmlns:r="http://schemas.openxmlformats.org/officeDocument/2006/relationships" id="256" r:id="Rdcdc51c56b104689"/>
    <p:sldId xmlns:r="http://schemas.openxmlformats.org/officeDocument/2006/relationships" id="257" r:id="R4b80bca04ad8445c"/>
    <p:sldId xmlns:r="http://schemas.openxmlformats.org/officeDocument/2006/relationships" id="258" r:id="Rb1001f142d694ef7"/>
    <p:sldId xmlns:r="http://schemas.openxmlformats.org/officeDocument/2006/relationships" id="259" r:id="R72db3edc57134edc"/>
    <p:sldId xmlns:r="http://schemas.openxmlformats.org/officeDocument/2006/relationships" id="260" r:id="R8b7025eb57054e88"/>
    <p:sldId xmlns:r="http://schemas.openxmlformats.org/officeDocument/2006/relationships" id="261" r:id="Rb4c5c88f35b64de3"/>
    <p:sldId xmlns:r="http://schemas.openxmlformats.org/officeDocument/2006/relationships" id="262" r:id="Rfd8135fa56c8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d0b946c9145aa" /><Relationship Type="http://schemas.openxmlformats.org/officeDocument/2006/relationships/slide" Target="/ppt/slides/slide1.xml" Id="Rdcdc51c56b104689" /><Relationship Type="http://schemas.openxmlformats.org/officeDocument/2006/relationships/slide" Target="/ppt/slides/slide2.xml" Id="R4b80bca04ad8445c" /><Relationship Type="http://schemas.openxmlformats.org/officeDocument/2006/relationships/slide" Target="/ppt/slides/slide3.xml" Id="Rb1001f142d694ef7" /><Relationship Type="http://schemas.openxmlformats.org/officeDocument/2006/relationships/slide" Target="/ppt/slides/slide4.xml" Id="R72db3edc57134edc" /><Relationship Type="http://schemas.openxmlformats.org/officeDocument/2006/relationships/slide" Target="/ppt/slides/slide5.xml" Id="R8b7025eb57054e88" /><Relationship Type="http://schemas.openxmlformats.org/officeDocument/2006/relationships/slide" Target="/ppt/slides/slide6.xml" Id="Rb4c5c88f35b64de3" /><Relationship Type="http://schemas.openxmlformats.org/officeDocument/2006/relationships/slide" Target="/ppt/slides/slide7.xml" Id="Rfd8135fa56c8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9464f47df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37d2ec404eb2" /><Relationship Type="http://schemas.openxmlformats.org/officeDocument/2006/relationships/theme" Target="/ppt/slideMasters/theme/theme1.xml" Id="R1a9161d84336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437d2ec40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77528cff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70740053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73b095046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339830d0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4e396ade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d1aec92f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4cefc424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