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4724bf8c4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e1c0f03cb42f0"/>
  </p:sldMasterIdLst>
  <p:sldIdLst>
    <p:sldId xmlns:r="http://schemas.openxmlformats.org/officeDocument/2006/relationships" id="256" r:id="R05cc30e6cb164a28"/>
    <p:sldId xmlns:r="http://schemas.openxmlformats.org/officeDocument/2006/relationships" id="257" r:id="Rf08c35aaef3f47fa"/>
    <p:sldId xmlns:r="http://schemas.openxmlformats.org/officeDocument/2006/relationships" id="258" r:id="Rd4675d9207bd448e"/>
    <p:sldId xmlns:r="http://schemas.openxmlformats.org/officeDocument/2006/relationships" id="259" r:id="Rd30bdc8209c041af"/>
    <p:sldId xmlns:r="http://schemas.openxmlformats.org/officeDocument/2006/relationships" id="260" r:id="Ra8e051a0d9704f50"/>
    <p:sldId xmlns:r="http://schemas.openxmlformats.org/officeDocument/2006/relationships" id="261" r:id="Rd61fa35bd9ee44f8"/>
    <p:sldId xmlns:r="http://schemas.openxmlformats.org/officeDocument/2006/relationships" id="262" r:id="R467b523a861c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e1c0f03cb42f0" /><Relationship Type="http://schemas.openxmlformats.org/officeDocument/2006/relationships/slide" Target="/ppt/slides/slide1.xml" Id="R05cc30e6cb164a28" /><Relationship Type="http://schemas.openxmlformats.org/officeDocument/2006/relationships/slide" Target="/ppt/slides/slide2.xml" Id="Rf08c35aaef3f47fa" /><Relationship Type="http://schemas.openxmlformats.org/officeDocument/2006/relationships/slide" Target="/ppt/slides/slide3.xml" Id="Rd4675d9207bd448e" /><Relationship Type="http://schemas.openxmlformats.org/officeDocument/2006/relationships/slide" Target="/ppt/slides/slide4.xml" Id="Rd30bdc8209c041af" /><Relationship Type="http://schemas.openxmlformats.org/officeDocument/2006/relationships/slide" Target="/ppt/slides/slide5.xml" Id="Ra8e051a0d9704f50" /><Relationship Type="http://schemas.openxmlformats.org/officeDocument/2006/relationships/slide" Target="/ppt/slides/slide6.xml" Id="Rd61fa35bd9ee44f8" /><Relationship Type="http://schemas.openxmlformats.org/officeDocument/2006/relationships/slide" Target="/ppt/slides/slide7.xml" Id="R467b523a861c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a2645dbdd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0f3144494766" /><Relationship Type="http://schemas.openxmlformats.org/officeDocument/2006/relationships/theme" Target="/ppt/slideMasters/theme/theme1.xml" Id="R846073340421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10f314449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d2b233ce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0fe0bb13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d8bfc8fb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55855c5d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68f8da8f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08e6f687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f302fd8a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−175 553 848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636 439 081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651 877 574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ROALD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