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9eb082af1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90ff3822445d6"/>
  </p:sldMasterIdLst>
  <p:sldIdLst>
    <p:sldId xmlns:r="http://schemas.openxmlformats.org/officeDocument/2006/relationships" id="256" r:id="R9f9db67215604338"/>
    <p:sldId xmlns:r="http://schemas.openxmlformats.org/officeDocument/2006/relationships" id="257" r:id="R8d904186f1144b35"/>
    <p:sldId xmlns:r="http://schemas.openxmlformats.org/officeDocument/2006/relationships" id="258" r:id="R5ef082d094374456"/>
    <p:sldId xmlns:r="http://schemas.openxmlformats.org/officeDocument/2006/relationships" id="259" r:id="R9a77adc488154e4c"/>
    <p:sldId xmlns:r="http://schemas.openxmlformats.org/officeDocument/2006/relationships" id="260" r:id="Ra5be4c101f32493f"/>
    <p:sldId xmlns:r="http://schemas.openxmlformats.org/officeDocument/2006/relationships" id="261" r:id="Rec8ca92a8fed4b1a"/>
    <p:sldId xmlns:r="http://schemas.openxmlformats.org/officeDocument/2006/relationships" id="262" r:id="Rd58f8ef47001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90ff3822445d6" /><Relationship Type="http://schemas.openxmlformats.org/officeDocument/2006/relationships/slide" Target="/ppt/slides/slide1.xml" Id="R9f9db67215604338" /><Relationship Type="http://schemas.openxmlformats.org/officeDocument/2006/relationships/slide" Target="/ppt/slides/slide2.xml" Id="R8d904186f1144b35" /><Relationship Type="http://schemas.openxmlformats.org/officeDocument/2006/relationships/slide" Target="/ppt/slides/slide3.xml" Id="R5ef082d094374456" /><Relationship Type="http://schemas.openxmlformats.org/officeDocument/2006/relationships/slide" Target="/ppt/slides/slide4.xml" Id="R9a77adc488154e4c" /><Relationship Type="http://schemas.openxmlformats.org/officeDocument/2006/relationships/slide" Target="/ppt/slides/slide5.xml" Id="Ra5be4c101f32493f" /><Relationship Type="http://schemas.openxmlformats.org/officeDocument/2006/relationships/slide" Target="/ppt/slides/slide6.xml" Id="Rec8ca92a8fed4b1a" /><Relationship Type="http://schemas.openxmlformats.org/officeDocument/2006/relationships/slide" Target="/ppt/slides/slide7.xml" Id="Rd58f8ef47001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c63890d01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e0dcffb6c4eae" /><Relationship Type="http://schemas.openxmlformats.org/officeDocument/2006/relationships/theme" Target="/ppt/slideMasters/theme/theme1.xml" Id="R7f3bc0ba89bf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e0dcffb6c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3909ca76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36886c1b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1ae9a6426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d1b2b2e7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44c13d0a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13417c76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4d7e2d65d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AS ble etablert [år] og holder til i Husøy I Senja.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60 624 498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72 799 952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PAULA KARLSEN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KARLSEN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KARLSEN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Roar Karlsen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9389 Husøy I Senja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81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AS</a:t>
            </a:r>
          </a:p>
        </p:txBody>
      </p:sp>
    </p:spTree>
  </p:cSld>
  <p:clrMapOvr>
    <a:masterClrMapping xmlns:a="http://schemas.openxmlformats.org/drawingml/2006/main"/>
  </p:clrMapOvr>
</p:sld>
</file>