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26b8a79c0c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79554e302940bd"/>
  </p:sldMasterIdLst>
  <p:sldIdLst>
    <p:sldId xmlns:r="http://schemas.openxmlformats.org/officeDocument/2006/relationships" id="256" r:id="R5240db3f52974d74"/>
    <p:sldId xmlns:r="http://schemas.openxmlformats.org/officeDocument/2006/relationships" id="257" r:id="R333cf5d222724241"/>
    <p:sldId xmlns:r="http://schemas.openxmlformats.org/officeDocument/2006/relationships" id="258" r:id="R2b40cb332c8f4d38"/>
    <p:sldId xmlns:r="http://schemas.openxmlformats.org/officeDocument/2006/relationships" id="259" r:id="R4b9b2963da324e49"/>
    <p:sldId xmlns:r="http://schemas.openxmlformats.org/officeDocument/2006/relationships" id="260" r:id="R21482c53213044a9"/>
    <p:sldId xmlns:r="http://schemas.openxmlformats.org/officeDocument/2006/relationships" id="261" r:id="R3c0cdb4b7062463e"/>
    <p:sldId xmlns:r="http://schemas.openxmlformats.org/officeDocument/2006/relationships" id="262" r:id="R44be7683de50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9554e302940bd" /><Relationship Type="http://schemas.openxmlformats.org/officeDocument/2006/relationships/slide" Target="/ppt/slides/slide1.xml" Id="R5240db3f52974d74" /><Relationship Type="http://schemas.openxmlformats.org/officeDocument/2006/relationships/slide" Target="/ppt/slides/slide2.xml" Id="R333cf5d222724241" /><Relationship Type="http://schemas.openxmlformats.org/officeDocument/2006/relationships/slide" Target="/ppt/slides/slide3.xml" Id="R2b40cb332c8f4d38" /><Relationship Type="http://schemas.openxmlformats.org/officeDocument/2006/relationships/slide" Target="/ppt/slides/slide4.xml" Id="R4b9b2963da324e49" /><Relationship Type="http://schemas.openxmlformats.org/officeDocument/2006/relationships/slide" Target="/ppt/slides/slide5.xml" Id="R21482c53213044a9" /><Relationship Type="http://schemas.openxmlformats.org/officeDocument/2006/relationships/slide" Target="/ppt/slides/slide6.xml" Id="R3c0cdb4b7062463e" /><Relationship Type="http://schemas.openxmlformats.org/officeDocument/2006/relationships/slide" Target="/ppt/slides/slide7.xml" Id="R44be7683de50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97abffa4141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4906a49de4999" /><Relationship Type="http://schemas.openxmlformats.org/officeDocument/2006/relationships/theme" Target="/ppt/slideMasters/theme/theme1.xml" Id="R681885231c5944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94906a49de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dbee705c4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0d68d94a047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de0198f9a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616a9eda84e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010c9d065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23e9039544d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d82e280524a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XO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6 212 541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Sletten, Dælijordet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