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a78bff9d2f48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e8f9db3cbd4d21"/>
  </p:sldMasterIdLst>
  <p:sldIdLst>
    <p:sldId xmlns:r="http://schemas.openxmlformats.org/officeDocument/2006/relationships" id="256" r:id="R768c11a21d174d8e"/>
    <p:sldId xmlns:r="http://schemas.openxmlformats.org/officeDocument/2006/relationships" id="257" r:id="Rd122294e118b4077"/>
    <p:sldId xmlns:r="http://schemas.openxmlformats.org/officeDocument/2006/relationships" id="258" r:id="R92839fb242e24ea9"/>
    <p:sldId xmlns:r="http://schemas.openxmlformats.org/officeDocument/2006/relationships" id="259" r:id="R14d2eec449584d66"/>
    <p:sldId xmlns:r="http://schemas.openxmlformats.org/officeDocument/2006/relationships" id="260" r:id="R71ac2b09b60a4621"/>
    <p:sldId xmlns:r="http://schemas.openxmlformats.org/officeDocument/2006/relationships" id="261" r:id="R4be972f53b444aea"/>
    <p:sldId xmlns:r="http://schemas.openxmlformats.org/officeDocument/2006/relationships" id="262" r:id="R568bc5d458b040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8f9db3cbd4d21" /><Relationship Type="http://schemas.openxmlformats.org/officeDocument/2006/relationships/slide" Target="/ppt/slides/slide1.xml" Id="R768c11a21d174d8e" /><Relationship Type="http://schemas.openxmlformats.org/officeDocument/2006/relationships/slide" Target="/ppt/slides/slide2.xml" Id="Rd122294e118b4077" /><Relationship Type="http://schemas.openxmlformats.org/officeDocument/2006/relationships/slide" Target="/ppt/slides/slide3.xml" Id="R92839fb242e24ea9" /><Relationship Type="http://schemas.openxmlformats.org/officeDocument/2006/relationships/slide" Target="/ppt/slides/slide4.xml" Id="R14d2eec449584d66" /><Relationship Type="http://schemas.openxmlformats.org/officeDocument/2006/relationships/slide" Target="/ppt/slides/slide5.xml" Id="R71ac2b09b60a4621" /><Relationship Type="http://schemas.openxmlformats.org/officeDocument/2006/relationships/slide" Target="/ppt/slides/slide6.xml" Id="R4be972f53b444aea" /><Relationship Type="http://schemas.openxmlformats.org/officeDocument/2006/relationships/slide" Target="/ppt/slides/slide7.xml" Id="R568bc5d458b040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76eee7d7c9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4ed0d5dc14855" /><Relationship Type="http://schemas.openxmlformats.org/officeDocument/2006/relationships/theme" Target="/ppt/slideMasters/theme/theme1.xml" Id="R4f5d76f646624e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b4ed0d5dc148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fec1c51f549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9a53dec884c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2364edc50942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1e436567b49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91e842dd1643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a5a96ce6149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3c640b70004e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INGEBJØRG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INGEBJØRG AS ble etablert [år] og holder til i Husøy I Senja.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3 812 969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4 007 541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8 559 573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HERBJØRG KARLSEN FAGERTUN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HUGO KARLSEN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KARLSEN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INGEBJØRG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Ingebjørg Karlsen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9389 Husøy I Senja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84 81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INGEBJØRG AS</a:t>
            </a:r>
          </a:p>
        </p:txBody>
      </p:sp>
    </p:spTree>
  </p:cSld>
  <p:clrMapOvr>
    <a:masterClrMapping xmlns:a="http://schemas.openxmlformats.org/drawingml/2006/main"/>
  </p:clrMapOvr>
</p:sld>
</file>