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605278d7d64e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a3a06c1bb542c4"/>
  </p:sldMasterIdLst>
  <p:sldIdLst>
    <p:sldId xmlns:r="http://schemas.openxmlformats.org/officeDocument/2006/relationships" id="256" r:id="R5e6fc1b62203474f"/>
    <p:sldId xmlns:r="http://schemas.openxmlformats.org/officeDocument/2006/relationships" id="257" r:id="Re34968d51da8457f"/>
    <p:sldId xmlns:r="http://schemas.openxmlformats.org/officeDocument/2006/relationships" id="258" r:id="R6cb3aa9def1c4895"/>
    <p:sldId xmlns:r="http://schemas.openxmlformats.org/officeDocument/2006/relationships" id="259" r:id="R97d0b05e30c748c2"/>
    <p:sldId xmlns:r="http://schemas.openxmlformats.org/officeDocument/2006/relationships" id="260" r:id="R24c2c0cbcaaa4957"/>
    <p:sldId xmlns:r="http://schemas.openxmlformats.org/officeDocument/2006/relationships" id="261" r:id="R7ce1c459da43475f"/>
    <p:sldId xmlns:r="http://schemas.openxmlformats.org/officeDocument/2006/relationships" id="262" r:id="R571765ca605f4a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3a06c1bb542c4" /><Relationship Type="http://schemas.openxmlformats.org/officeDocument/2006/relationships/slide" Target="/ppt/slides/slide1.xml" Id="R5e6fc1b62203474f" /><Relationship Type="http://schemas.openxmlformats.org/officeDocument/2006/relationships/slide" Target="/ppt/slides/slide2.xml" Id="Re34968d51da8457f" /><Relationship Type="http://schemas.openxmlformats.org/officeDocument/2006/relationships/slide" Target="/ppt/slides/slide3.xml" Id="R6cb3aa9def1c4895" /><Relationship Type="http://schemas.openxmlformats.org/officeDocument/2006/relationships/slide" Target="/ppt/slides/slide4.xml" Id="R97d0b05e30c748c2" /><Relationship Type="http://schemas.openxmlformats.org/officeDocument/2006/relationships/slide" Target="/ppt/slides/slide5.xml" Id="R24c2c0cbcaaa4957" /><Relationship Type="http://schemas.openxmlformats.org/officeDocument/2006/relationships/slide" Target="/ppt/slides/slide6.xml" Id="R7ce1c459da43475f" /><Relationship Type="http://schemas.openxmlformats.org/officeDocument/2006/relationships/slide" Target="/ppt/slides/slide7.xml" Id="R571765ca605f4a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a3ebf08c148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b5a3d3c0b4ac1" /><Relationship Type="http://schemas.openxmlformats.org/officeDocument/2006/relationships/theme" Target="/ppt/slideMasters/theme/theme1.xml" Id="R1cdef7bf910b42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ab5a3d3c0b4a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4eaf1fcaf40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8bb2541664d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2e486131e47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7f4fe317f4e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864ba1fa84f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f65cc66034f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8cca895714b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FINANS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2 087 630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31 280 283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32 210 476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OLE HALLVARD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OLE HALLVARD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Grønland 70C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