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95ec2ea65948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58e2b3805d45f2"/>
  </p:sldMasterIdLst>
  <p:sldIdLst>
    <p:sldId xmlns:r="http://schemas.openxmlformats.org/officeDocument/2006/relationships" id="256" r:id="Rc2f86a4eb5a24382"/>
    <p:sldId xmlns:r="http://schemas.openxmlformats.org/officeDocument/2006/relationships" id="257" r:id="R2edc1edbb4d94431"/>
    <p:sldId xmlns:r="http://schemas.openxmlformats.org/officeDocument/2006/relationships" id="258" r:id="Ra0b6cfcd22784564"/>
    <p:sldId xmlns:r="http://schemas.openxmlformats.org/officeDocument/2006/relationships" id="259" r:id="R9677033c370b4cf7"/>
    <p:sldId xmlns:r="http://schemas.openxmlformats.org/officeDocument/2006/relationships" id="260" r:id="R795af01d1a604461"/>
    <p:sldId xmlns:r="http://schemas.openxmlformats.org/officeDocument/2006/relationships" id="261" r:id="R764ecf37441441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58e2b3805d45f2" /><Relationship Type="http://schemas.openxmlformats.org/officeDocument/2006/relationships/slide" Target="/ppt/slides/slide1.xml" Id="Rc2f86a4eb5a24382" /><Relationship Type="http://schemas.openxmlformats.org/officeDocument/2006/relationships/slide" Target="/ppt/slides/slide2.xml" Id="R2edc1edbb4d94431" /><Relationship Type="http://schemas.openxmlformats.org/officeDocument/2006/relationships/slide" Target="/ppt/slides/slide3.xml" Id="Ra0b6cfcd22784564" /><Relationship Type="http://schemas.openxmlformats.org/officeDocument/2006/relationships/slide" Target="/ppt/slides/slide4.xml" Id="R9677033c370b4cf7" /><Relationship Type="http://schemas.openxmlformats.org/officeDocument/2006/relationships/slide" Target="/ppt/slides/slide5.xml" Id="R795af01d1a604461" /><Relationship Type="http://schemas.openxmlformats.org/officeDocument/2006/relationships/slide" Target="/ppt/slides/slide6.xml" Id="R764ecf37441441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2ea27f6db64a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bcf112b8f45a9" /><Relationship Type="http://schemas.openxmlformats.org/officeDocument/2006/relationships/theme" Target="/ppt/slideMasters/theme/theme1.xml" Id="R99a1300bba7940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cbcf112b8f45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7a6b8447c4b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598cf3cc147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ef1b9a4e140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cab3f2a6449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6e09af3b947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550077f614e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FIRDA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Elvegården, Naustdalsvegen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78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post@firdarevisjon.no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www.firdarevisjon.no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989 230 921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