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0419f4d94f4e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1336291b82411e"/>
  </p:sldMasterIdLst>
  <p:sldIdLst>
    <p:sldId xmlns:r="http://schemas.openxmlformats.org/officeDocument/2006/relationships" id="256" r:id="R5a31b7fa3f4b4b3e"/>
    <p:sldId xmlns:r="http://schemas.openxmlformats.org/officeDocument/2006/relationships" id="257" r:id="R73329b8e50df4423"/>
    <p:sldId xmlns:r="http://schemas.openxmlformats.org/officeDocument/2006/relationships" id="258" r:id="Rbfaedf2a83ca46a9"/>
    <p:sldId xmlns:r="http://schemas.openxmlformats.org/officeDocument/2006/relationships" id="259" r:id="Re262b2461fe04962"/>
    <p:sldId xmlns:r="http://schemas.openxmlformats.org/officeDocument/2006/relationships" id="260" r:id="R56ce809a1fbd45bb"/>
    <p:sldId xmlns:r="http://schemas.openxmlformats.org/officeDocument/2006/relationships" id="261" r:id="R145d53eeb98e402f"/>
    <p:sldId xmlns:r="http://schemas.openxmlformats.org/officeDocument/2006/relationships" id="262" r:id="R081c5b9a96a441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1336291b82411e" /><Relationship Type="http://schemas.openxmlformats.org/officeDocument/2006/relationships/slide" Target="/ppt/slides/slide1.xml" Id="R5a31b7fa3f4b4b3e" /><Relationship Type="http://schemas.openxmlformats.org/officeDocument/2006/relationships/slide" Target="/ppt/slides/slide2.xml" Id="R73329b8e50df4423" /><Relationship Type="http://schemas.openxmlformats.org/officeDocument/2006/relationships/slide" Target="/ppt/slides/slide3.xml" Id="Rbfaedf2a83ca46a9" /><Relationship Type="http://schemas.openxmlformats.org/officeDocument/2006/relationships/slide" Target="/ppt/slides/slide4.xml" Id="Re262b2461fe04962" /><Relationship Type="http://schemas.openxmlformats.org/officeDocument/2006/relationships/slide" Target="/ppt/slides/slide5.xml" Id="R56ce809a1fbd45bb" /><Relationship Type="http://schemas.openxmlformats.org/officeDocument/2006/relationships/slide" Target="/ppt/slides/slide6.xml" Id="R145d53eeb98e402f" /><Relationship Type="http://schemas.openxmlformats.org/officeDocument/2006/relationships/slide" Target="/ppt/slides/slide7.xml" Id="R081c5b9a96a441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060c7cd68c4f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2218bdfd647d0" /><Relationship Type="http://schemas.openxmlformats.org/officeDocument/2006/relationships/theme" Target="/ppt/slideMasters/theme/theme1.xml" Id="Reced2265831243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22218bdfd647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b173fad9c4d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edd52b45742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01737c34d4f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960af630948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fbc6283c94a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b3be8e06948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8393a1f3246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FIRDA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FIRDA REVISJON &amp; RÅDGIVNING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9 083 509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2 965 109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2 436 968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2 601 351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4 483 502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HANS MAGNAR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KRIKEN UNNI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Elvegården, Naustdalsvegen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78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