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15b1b9e68174bc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8e84f0e156d434e"/>
  </p:sldMasterIdLst>
  <p:sldIdLst>
    <p:sldId xmlns:r="http://schemas.openxmlformats.org/officeDocument/2006/relationships" id="256" r:id="Rba0933f678e34702"/>
    <p:sldId xmlns:r="http://schemas.openxmlformats.org/officeDocument/2006/relationships" id="257" r:id="Ree3819121cda443d"/>
    <p:sldId xmlns:r="http://schemas.openxmlformats.org/officeDocument/2006/relationships" id="258" r:id="R582ef9f9d7e04e25"/>
    <p:sldId xmlns:r="http://schemas.openxmlformats.org/officeDocument/2006/relationships" id="259" r:id="R5edc3d3eaf76403b"/>
    <p:sldId xmlns:r="http://schemas.openxmlformats.org/officeDocument/2006/relationships" id="260" r:id="Rd27a072c08d74914"/>
    <p:sldId xmlns:r="http://schemas.openxmlformats.org/officeDocument/2006/relationships" id="261" r:id="R2f66595492754ffc"/>
    <p:sldId xmlns:r="http://schemas.openxmlformats.org/officeDocument/2006/relationships" id="262" r:id="R209dfd85f4fc422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8e84f0e156d434e" /><Relationship Type="http://schemas.openxmlformats.org/officeDocument/2006/relationships/slide" Target="/ppt/slides/slide1.xml" Id="Rba0933f678e34702" /><Relationship Type="http://schemas.openxmlformats.org/officeDocument/2006/relationships/slide" Target="/ppt/slides/slide2.xml" Id="Ree3819121cda443d" /><Relationship Type="http://schemas.openxmlformats.org/officeDocument/2006/relationships/slide" Target="/ppt/slides/slide3.xml" Id="R582ef9f9d7e04e25" /><Relationship Type="http://schemas.openxmlformats.org/officeDocument/2006/relationships/slide" Target="/ppt/slides/slide4.xml" Id="R5edc3d3eaf76403b" /><Relationship Type="http://schemas.openxmlformats.org/officeDocument/2006/relationships/slide" Target="/ppt/slides/slide5.xml" Id="Rd27a072c08d74914" /><Relationship Type="http://schemas.openxmlformats.org/officeDocument/2006/relationships/slide" Target="/ppt/slides/slide6.xml" Id="R2f66595492754ffc" /><Relationship Type="http://schemas.openxmlformats.org/officeDocument/2006/relationships/slide" Target="/ppt/slides/slide7.xml" Id="R209dfd85f4fc422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ef5357d0a6a477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6105b265284e30" /><Relationship Type="http://schemas.openxmlformats.org/officeDocument/2006/relationships/theme" Target="/ppt/slideMasters/theme/theme1.xml" Id="Rdb196ae2e0f84ee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26105b265284e3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da3e977bc0491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1649c3890e42c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0fb36739f14c0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a2086cdb1140b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8ee3c6e0a646e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45878cc93f4f6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6493e242ec44f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GELATHO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GELATHO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GELATHO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GELATHO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GELATHO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GELATHO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699 153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−1 658 574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53 882 544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8 375 059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56 398 047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GELATHO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THOMAS NORDBERG  –  27,2 %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EVA LILIAN NORDBERG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GRETHE BRØNDBO NORDBERG  –  23,9 %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 GERHARD NORDBERG  –  23,9 %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THOMAS NORDBERG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GELATHO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Kongens gate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7012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989 231 049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GELATHO AS</a:t>
            </a:r>
          </a:p>
        </p:txBody>
      </p:sp>
    </p:spTree>
  </p:cSld>
  <p:clrMapOvr>
    <a:masterClrMapping xmlns:a="http://schemas.openxmlformats.org/drawingml/2006/main"/>
  </p:clrMapOvr>
</p:sld>
</file>