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8bdce2f96d94ad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3ab18c75b784ede"/>
  </p:sldMasterIdLst>
  <p:sldIdLst>
    <p:sldId xmlns:r="http://schemas.openxmlformats.org/officeDocument/2006/relationships" id="256" r:id="R4b6b928367d64eb4"/>
    <p:sldId xmlns:r="http://schemas.openxmlformats.org/officeDocument/2006/relationships" id="257" r:id="Rf1ca3b238d51451b"/>
    <p:sldId xmlns:r="http://schemas.openxmlformats.org/officeDocument/2006/relationships" id="258" r:id="R49c00c4ba9b5474b"/>
    <p:sldId xmlns:r="http://schemas.openxmlformats.org/officeDocument/2006/relationships" id="259" r:id="R1791e5ea67be4cf7"/>
    <p:sldId xmlns:r="http://schemas.openxmlformats.org/officeDocument/2006/relationships" id="260" r:id="R33b14a35ec904196"/>
    <p:sldId xmlns:r="http://schemas.openxmlformats.org/officeDocument/2006/relationships" id="261" r:id="Rd43b01a57adb4e9e"/>
    <p:sldId xmlns:r="http://schemas.openxmlformats.org/officeDocument/2006/relationships" id="262" r:id="Rd680450cf624473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3ab18c75b784ede" /><Relationship Type="http://schemas.openxmlformats.org/officeDocument/2006/relationships/slide" Target="/ppt/slides/slide1.xml" Id="R4b6b928367d64eb4" /><Relationship Type="http://schemas.openxmlformats.org/officeDocument/2006/relationships/slide" Target="/ppt/slides/slide2.xml" Id="Rf1ca3b238d51451b" /><Relationship Type="http://schemas.openxmlformats.org/officeDocument/2006/relationships/slide" Target="/ppt/slides/slide3.xml" Id="R49c00c4ba9b5474b" /><Relationship Type="http://schemas.openxmlformats.org/officeDocument/2006/relationships/slide" Target="/ppt/slides/slide4.xml" Id="R1791e5ea67be4cf7" /><Relationship Type="http://schemas.openxmlformats.org/officeDocument/2006/relationships/slide" Target="/ppt/slides/slide5.xml" Id="R33b14a35ec904196" /><Relationship Type="http://schemas.openxmlformats.org/officeDocument/2006/relationships/slide" Target="/ppt/slides/slide6.xml" Id="Rd43b01a57adb4e9e" /><Relationship Type="http://schemas.openxmlformats.org/officeDocument/2006/relationships/slide" Target="/ppt/slides/slide7.xml" Id="Rd680450cf624473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c928425ea6145d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af2aa0f249414b" /><Relationship Type="http://schemas.openxmlformats.org/officeDocument/2006/relationships/theme" Target="/ppt/slideMasters/theme/theme1.xml" Id="R057c3c28ef8e4c3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6af2aa0f249414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7b291b18214be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bfb4dc26e04c4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87c23ff5014eb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2242f174d3479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f3de9304a342f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3d49f9b7544a3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90424ba7994ed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RODAPE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RODAPE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RODAPE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RODAPE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RODAPE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RODAPE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−8 450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54 676 258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20 588 926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86 714 308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RODAPE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DAN ROBERT HALSHAMN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PETER ALEKSANDER HALSHAMN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ROGER HALSHAMN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ROGER HALSHAMN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RODAPE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Kongens gate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7012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989 231 073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RODAPE AS</a:t>
            </a:r>
          </a:p>
        </p:txBody>
      </p:sp>
    </p:spTree>
  </p:cSld>
  <p:clrMapOvr>
    <a:masterClrMapping xmlns:a="http://schemas.openxmlformats.org/drawingml/2006/main"/>
  </p:clrMapOvr>
</p:sld>
</file>