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4bf68a76f4c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53a5c7e2924282"/>
  </p:sldMasterIdLst>
  <p:sldIdLst>
    <p:sldId xmlns:r="http://schemas.openxmlformats.org/officeDocument/2006/relationships" id="256" r:id="R424e1f1bb4264f39"/>
    <p:sldId xmlns:r="http://schemas.openxmlformats.org/officeDocument/2006/relationships" id="257" r:id="R421bdf3e5a594392"/>
    <p:sldId xmlns:r="http://schemas.openxmlformats.org/officeDocument/2006/relationships" id="258" r:id="Rf42433f3803d41e9"/>
    <p:sldId xmlns:r="http://schemas.openxmlformats.org/officeDocument/2006/relationships" id="259" r:id="R5671790223d04139"/>
    <p:sldId xmlns:r="http://schemas.openxmlformats.org/officeDocument/2006/relationships" id="260" r:id="R9382c6bc64c642ca"/>
    <p:sldId xmlns:r="http://schemas.openxmlformats.org/officeDocument/2006/relationships" id="261" r:id="R29a0f42725b7434f"/>
    <p:sldId xmlns:r="http://schemas.openxmlformats.org/officeDocument/2006/relationships" id="262" r:id="R609169d2615c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3a5c7e2924282" /><Relationship Type="http://schemas.openxmlformats.org/officeDocument/2006/relationships/slide" Target="/ppt/slides/slide1.xml" Id="R424e1f1bb4264f39" /><Relationship Type="http://schemas.openxmlformats.org/officeDocument/2006/relationships/slide" Target="/ppt/slides/slide2.xml" Id="R421bdf3e5a594392" /><Relationship Type="http://schemas.openxmlformats.org/officeDocument/2006/relationships/slide" Target="/ppt/slides/slide3.xml" Id="Rf42433f3803d41e9" /><Relationship Type="http://schemas.openxmlformats.org/officeDocument/2006/relationships/slide" Target="/ppt/slides/slide4.xml" Id="R5671790223d04139" /><Relationship Type="http://schemas.openxmlformats.org/officeDocument/2006/relationships/slide" Target="/ppt/slides/slide5.xml" Id="R9382c6bc64c642ca" /><Relationship Type="http://schemas.openxmlformats.org/officeDocument/2006/relationships/slide" Target="/ppt/slides/slide6.xml" Id="R29a0f42725b7434f" /><Relationship Type="http://schemas.openxmlformats.org/officeDocument/2006/relationships/slide" Target="/ppt/slides/slide7.xml" Id="R609169d2615c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cb06a108746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306cad8d841d6" /><Relationship Type="http://schemas.openxmlformats.org/officeDocument/2006/relationships/theme" Target="/ppt/slideMasters/theme/theme1.xml" Id="R75db9ad80420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e306cad8d8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2e0c2908e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8bc40f22b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854b2dfa04b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5df25366c43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9effddfb8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59cc8dcfd4d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bf1769c20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HOPATUNET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HOPATUNET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−1 455 215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2 476 104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ANDERS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Vosseteigvegen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ole.anders.hope@hoperekn.no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989 233 394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