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30f6c60f1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7f58e53044e39"/>
  </p:sldMasterIdLst>
  <p:sldIdLst>
    <p:sldId xmlns:r="http://schemas.openxmlformats.org/officeDocument/2006/relationships" id="256" r:id="R36c9b1637dd545e2"/>
    <p:sldId xmlns:r="http://schemas.openxmlformats.org/officeDocument/2006/relationships" id="257" r:id="R96320828d7e94f03"/>
    <p:sldId xmlns:r="http://schemas.openxmlformats.org/officeDocument/2006/relationships" id="258" r:id="R3346bf37de2e462c"/>
    <p:sldId xmlns:r="http://schemas.openxmlformats.org/officeDocument/2006/relationships" id="259" r:id="R93a1a54f06eb42c9"/>
    <p:sldId xmlns:r="http://schemas.openxmlformats.org/officeDocument/2006/relationships" id="260" r:id="Rdf60928d61c04848"/>
    <p:sldId xmlns:r="http://schemas.openxmlformats.org/officeDocument/2006/relationships" id="261" r:id="R3891bd807e7f4e0a"/>
    <p:sldId xmlns:r="http://schemas.openxmlformats.org/officeDocument/2006/relationships" id="262" r:id="R905ee484623d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7f58e53044e39" /><Relationship Type="http://schemas.openxmlformats.org/officeDocument/2006/relationships/slide" Target="/ppt/slides/slide1.xml" Id="R36c9b1637dd545e2" /><Relationship Type="http://schemas.openxmlformats.org/officeDocument/2006/relationships/slide" Target="/ppt/slides/slide2.xml" Id="R96320828d7e94f03" /><Relationship Type="http://schemas.openxmlformats.org/officeDocument/2006/relationships/slide" Target="/ppt/slides/slide3.xml" Id="R3346bf37de2e462c" /><Relationship Type="http://schemas.openxmlformats.org/officeDocument/2006/relationships/slide" Target="/ppt/slides/slide4.xml" Id="R93a1a54f06eb42c9" /><Relationship Type="http://schemas.openxmlformats.org/officeDocument/2006/relationships/slide" Target="/ppt/slides/slide5.xml" Id="Rdf60928d61c04848" /><Relationship Type="http://schemas.openxmlformats.org/officeDocument/2006/relationships/slide" Target="/ppt/slides/slide6.xml" Id="R3891bd807e7f4e0a" /><Relationship Type="http://schemas.openxmlformats.org/officeDocument/2006/relationships/slide" Target="/ppt/slides/slide7.xml" Id="R905ee484623d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db4e45aef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703d26ad4502" /><Relationship Type="http://schemas.openxmlformats.org/officeDocument/2006/relationships/theme" Target="/ppt/slideMasters/theme/theme1.xml" Id="Rfe880caf58b3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e703d26ad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ddf38c45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461375c1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b6e38812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9f05a2b0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d3e982b7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4291d3b86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4aabbc44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