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e27df7d1d940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42b38b2a104255"/>
  </p:sldMasterIdLst>
  <p:sldIdLst>
    <p:sldId xmlns:r="http://schemas.openxmlformats.org/officeDocument/2006/relationships" id="256" r:id="R2119f6eb7167472d"/>
    <p:sldId xmlns:r="http://schemas.openxmlformats.org/officeDocument/2006/relationships" id="257" r:id="Rebbda6a96fc3448b"/>
    <p:sldId xmlns:r="http://schemas.openxmlformats.org/officeDocument/2006/relationships" id="258" r:id="Rec73ece3460a4ba3"/>
    <p:sldId xmlns:r="http://schemas.openxmlformats.org/officeDocument/2006/relationships" id="259" r:id="Rbf61d6b8f82b4d19"/>
    <p:sldId xmlns:r="http://schemas.openxmlformats.org/officeDocument/2006/relationships" id="260" r:id="Rb5411fbe0b1c4f4a"/>
    <p:sldId xmlns:r="http://schemas.openxmlformats.org/officeDocument/2006/relationships" id="261" r:id="Rbc9e07c8ef974c35"/>
    <p:sldId xmlns:r="http://schemas.openxmlformats.org/officeDocument/2006/relationships" id="262" r:id="R39686c423f4f43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42b38b2a104255" /><Relationship Type="http://schemas.openxmlformats.org/officeDocument/2006/relationships/slide" Target="/ppt/slides/slide1.xml" Id="R2119f6eb7167472d" /><Relationship Type="http://schemas.openxmlformats.org/officeDocument/2006/relationships/slide" Target="/ppt/slides/slide2.xml" Id="Rebbda6a96fc3448b" /><Relationship Type="http://schemas.openxmlformats.org/officeDocument/2006/relationships/slide" Target="/ppt/slides/slide3.xml" Id="Rec73ece3460a4ba3" /><Relationship Type="http://schemas.openxmlformats.org/officeDocument/2006/relationships/slide" Target="/ppt/slides/slide4.xml" Id="Rbf61d6b8f82b4d19" /><Relationship Type="http://schemas.openxmlformats.org/officeDocument/2006/relationships/slide" Target="/ppt/slides/slide5.xml" Id="Rb5411fbe0b1c4f4a" /><Relationship Type="http://schemas.openxmlformats.org/officeDocument/2006/relationships/slide" Target="/ppt/slides/slide6.xml" Id="Rbc9e07c8ef974c35" /><Relationship Type="http://schemas.openxmlformats.org/officeDocument/2006/relationships/slide" Target="/ppt/slides/slide7.xml" Id="R39686c423f4f43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b1b12572c049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4e8dccc1a46fa" /><Relationship Type="http://schemas.openxmlformats.org/officeDocument/2006/relationships/theme" Target="/ppt/slideMasters/theme/theme1.xml" Id="Re75f253de8db45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54e8dccc1a46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d72495b354b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b95ed77bf47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29ffd72f049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9246bfcf040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b7d87350041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329021fe04d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25b4a82cb49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PSAKTIV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PSAKTIV AS ble etablert [år] og holder til i Øksendal.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−724 328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−417 331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17 940 558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18 062 403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HUSBY PER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6610 Øksendal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989 234 250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