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3d15b5034c47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c5ef2b98f44c42"/>
  </p:sldMasterIdLst>
  <p:sldIdLst>
    <p:sldId xmlns:r="http://schemas.openxmlformats.org/officeDocument/2006/relationships" id="256" r:id="R02f86ab55eac48f4"/>
    <p:sldId xmlns:r="http://schemas.openxmlformats.org/officeDocument/2006/relationships" id="257" r:id="R780d54b2343c44ff"/>
    <p:sldId xmlns:r="http://schemas.openxmlformats.org/officeDocument/2006/relationships" id="258" r:id="R0d09d9721d7a4dad"/>
    <p:sldId xmlns:r="http://schemas.openxmlformats.org/officeDocument/2006/relationships" id="259" r:id="R5c288ae4a1474c28"/>
    <p:sldId xmlns:r="http://schemas.openxmlformats.org/officeDocument/2006/relationships" id="260" r:id="Rc379a6d1ba5c40e9"/>
    <p:sldId xmlns:r="http://schemas.openxmlformats.org/officeDocument/2006/relationships" id="261" r:id="R886743bd4546454d"/>
    <p:sldId xmlns:r="http://schemas.openxmlformats.org/officeDocument/2006/relationships" id="262" r:id="Rffa5ec7b70e044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5ef2b98f44c42" /><Relationship Type="http://schemas.openxmlformats.org/officeDocument/2006/relationships/slide" Target="/ppt/slides/slide1.xml" Id="R02f86ab55eac48f4" /><Relationship Type="http://schemas.openxmlformats.org/officeDocument/2006/relationships/slide" Target="/ppt/slides/slide2.xml" Id="R780d54b2343c44ff" /><Relationship Type="http://schemas.openxmlformats.org/officeDocument/2006/relationships/slide" Target="/ppt/slides/slide3.xml" Id="R0d09d9721d7a4dad" /><Relationship Type="http://schemas.openxmlformats.org/officeDocument/2006/relationships/slide" Target="/ppt/slides/slide4.xml" Id="R5c288ae4a1474c28" /><Relationship Type="http://schemas.openxmlformats.org/officeDocument/2006/relationships/slide" Target="/ppt/slides/slide5.xml" Id="Rc379a6d1ba5c40e9" /><Relationship Type="http://schemas.openxmlformats.org/officeDocument/2006/relationships/slide" Target="/ppt/slides/slide6.xml" Id="R886743bd4546454d" /><Relationship Type="http://schemas.openxmlformats.org/officeDocument/2006/relationships/slide" Target="/ppt/slides/slide7.xml" Id="Rffa5ec7b70e044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bb6ac9a2147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c08501d2b49d3" /><Relationship Type="http://schemas.openxmlformats.org/officeDocument/2006/relationships/theme" Target="/ppt/slideMasters/theme/theme1.xml" Id="R6a0eb4ce0a7242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3c08501d2b49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e56faf8074c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d36fc365c4a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9741019014c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efafb581941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1bd7cbf0042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f0cb8a43449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35ce6417044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SILDRING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24 557 960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28 662 611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SVANEVIK MARIA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 Svanevik, Einerlia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4521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989 235 990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