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9521aac76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65ee384fd44df"/>
  </p:sldMasterIdLst>
  <p:sldIdLst>
    <p:sldId xmlns:r="http://schemas.openxmlformats.org/officeDocument/2006/relationships" id="256" r:id="R7240b6712bdd4d56"/>
    <p:sldId xmlns:r="http://schemas.openxmlformats.org/officeDocument/2006/relationships" id="257" r:id="R67f82dc0fe584696"/>
    <p:sldId xmlns:r="http://schemas.openxmlformats.org/officeDocument/2006/relationships" id="258" r:id="R339a483e9f544844"/>
    <p:sldId xmlns:r="http://schemas.openxmlformats.org/officeDocument/2006/relationships" id="259" r:id="R8b64eaeac2ba4fb9"/>
    <p:sldId xmlns:r="http://schemas.openxmlformats.org/officeDocument/2006/relationships" id="260" r:id="R3a07ac6c5e0849c0"/>
    <p:sldId xmlns:r="http://schemas.openxmlformats.org/officeDocument/2006/relationships" id="261" r:id="Rebce7a93742a4f4b"/>
    <p:sldId xmlns:r="http://schemas.openxmlformats.org/officeDocument/2006/relationships" id="262" r:id="Rdb3777881d2a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65ee384fd44df" /><Relationship Type="http://schemas.openxmlformats.org/officeDocument/2006/relationships/slide" Target="/ppt/slides/slide1.xml" Id="R7240b6712bdd4d56" /><Relationship Type="http://schemas.openxmlformats.org/officeDocument/2006/relationships/slide" Target="/ppt/slides/slide2.xml" Id="R67f82dc0fe584696" /><Relationship Type="http://schemas.openxmlformats.org/officeDocument/2006/relationships/slide" Target="/ppt/slides/slide3.xml" Id="R339a483e9f544844" /><Relationship Type="http://schemas.openxmlformats.org/officeDocument/2006/relationships/slide" Target="/ppt/slides/slide4.xml" Id="R8b64eaeac2ba4fb9" /><Relationship Type="http://schemas.openxmlformats.org/officeDocument/2006/relationships/slide" Target="/ppt/slides/slide5.xml" Id="R3a07ac6c5e0849c0" /><Relationship Type="http://schemas.openxmlformats.org/officeDocument/2006/relationships/slide" Target="/ppt/slides/slide6.xml" Id="Rebce7a93742a4f4b" /><Relationship Type="http://schemas.openxmlformats.org/officeDocument/2006/relationships/slide" Target="/ppt/slides/slide7.xml" Id="Rdb3777881d2a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e6b7c2201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c99f75104fbb" /><Relationship Type="http://schemas.openxmlformats.org/officeDocument/2006/relationships/theme" Target="/ppt/slideMasters/theme/theme1.xml" Id="R097c62e76db6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4c99f7510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7f142c7de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86eb32da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df02dc65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35dd8231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6923bd45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cfaa7897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7544d5f8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