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03f77a347748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554316d9ac4436"/>
  </p:sldMasterIdLst>
  <p:sldIdLst>
    <p:sldId xmlns:r="http://schemas.openxmlformats.org/officeDocument/2006/relationships" id="256" r:id="Ra601dfef29104183"/>
    <p:sldId xmlns:r="http://schemas.openxmlformats.org/officeDocument/2006/relationships" id="257" r:id="Rd301bf105bee44fc"/>
    <p:sldId xmlns:r="http://schemas.openxmlformats.org/officeDocument/2006/relationships" id="258" r:id="Rf2924d8394f34e1b"/>
    <p:sldId xmlns:r="http://schemas.openxmlformats.org/officeDocument/2006/relationships" id="259" r:id="R7ff99dfeb9584b47"/>
    <p:sldId xmlns:r="http://schemas.openxmlformats.org/officeDocument/2006/relationships" id="260" r:id="R6ff3d342d50a403e"/>
    <p:sldId xmlns:r="http://schemas.openxmlformats.org/officeDocument/2006/relationships" id="261" r:id="R44b10a8595724b24"/>
    <p:sldId xmlns:r="http://schemas.openxmlformats.org/officeDocument/2006/relationships" id="262" r:id="R59d8c77f955f4f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554316d9ac4436" /><Relationship Type="http://schemas.openxmlformats.org/officeDocument/2006/relationships/slide" Target="/ppt/slides/slide1.xml" Id="Ra601dfef29104183" /><Relationship Type="http://schemas.openxmlformats.org/officeDocument/2006/relationships/slide" Target="/ppt/slides/slide2.xml" Id="Rd301bf105bee44fc" /><Relationship Type="http://schemas.openxmlformats.org/officeDocument/2006/relationships/slide" Target="/ppt/slides/slide3.xml" Id="Rf2924d8394f34e1b" /><Relationship Type="http://schemas.openxmlformats.org/officeDocument/2006/relationships/slide" Target="/ppt/slides/slide4.xml" Id="R7ff99dfeb9584b47" /><Relationship Type="http://schemas.openxmlformats.org/officeDocument/2006/relationships/slide" Target="/ppt/slides/slide5.xml" Id="R6ff3d342d50a403e" /><Relationship Type="http://schemas.openxmlformats.org/officeDocument/2006/relationships/slide" Target="/ppt/slides/slide6.xml" Id="R44b10a8595724b24" /><Relationship Type="http://schemas.openxmlformats.org/officeDocument/2006/relationships/slide" Target="/ppt/slides/slide7.xml" Id="R59d8c77f955f4f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115fc1b8ab49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b4d17e6504642" /><Relationship Type="http://schemas.openxmlformats.org/officeDocument/2006/relationships/theme" Target="/ppt/slideMasters/theme/theme1.xml" Id="R7d12fc9a62994f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0b4d17e65046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edc9737b845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f811234154d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930ef9f764d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778024b134d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c1e2164a843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49e482ed946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90177020b43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VARIA HOLDING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8 622 441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53 129 587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63 443 538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BONSAK TOM ERIK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BONSAK HANNE CECILIE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989 237 330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