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2f78f7089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6bd0b8e0c4b85"/>
  </p:sldMasterIdLst>
  <p:sldIdLst>
    <p:sldId xmlns:r="http://schemas.openxmlformats.org/officeDocument/2006/relationships" id="256" r:id="R51bbf3e1036a44d9"/>
    <p:sldId xmlns:r="http://schemas.openxmlformats.org/officeDocument/2006/relationships" id="257" r:id="Rb39b2fa09de74eef"/>
    <p:sldId xmlns:r="http://schemas.openxmlformats.org/officeDocument/2006/relationships" id="258" r:id="Rb53d675e83c54fb8"/>
    <p:sldId xmlns:r="http://schemas.openxmlformats.org/officeDocument/2006/relationships" id="259" r:id="Rc1a7894c22f742e9"/>
    <p:sldId xmlns:r="http://schemas.openxmlformats.org/officeDocument/2006/relationships" id="260" r:id="Rb0617a3bfff449ad"/>
    <p:sldId xmlns:r="http://schemas.openxmlformats.org/officeDocument/2006/relationships" id="261" r:id="R0522f2d0cb4345fe"/>
    <p:sldId xmlns:r="http://schemas.openxmlformats.org/officeDocument/2006/relationships" id="262" r:id="R34d75d1ab3f8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6bd0b8e0c4b85" /><Relationship Type="http://schemas.openxmlformats.org/officeDocument/2006/relationships/slide" Target="/ppt/slides/slide1.xml" Id="R51bbf3e1036a44d9" /><Relationship Type="http://schemas.openxmlformats.org/officeDocument/2006/relationships/slide" Target="/ppt/slides/slide2.xml" Id="Rb39b2fa09de74eef" /><Relationship Type="http://schemas.openxmlformats.org/officeDocument/2006/relationships/slide" Target="/ppt/slides/slide3.xml" Id="Rb53d675e83c54fb8" /><Relationship Type="http://schemas.openxmlformats.org/officeDocument/2006/relationships/slide" Target="/ppt/slides/slide4.xml" Id="Rc1a7894c22f742e9" /><Relationship Type="http://schemas.openxmlformats.org/officeDocument/2006/relationships/slide" Target="/ppt/slides/slide5.xml" Id="Rb0617a3bfff449ad" /><Relationship Type="http://schemas.openxmlformats.org/officeDocument/2006/relationships/slide" Target="/ppt/slides/slide6.xml" Id="R0522f2d0cb4345fe" /><Relationship Type="http://schemas.openxmlformats.org/officeDocument/2006/relationships/slide" Target="/ppt/slides/slide7.xml" Id="R34d75d1ab3f8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831b6334d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ef3a76714255" /><Relationship Type="http://schemas.openxmlformats.org/officeDocument/2006/relationships/theme" Target="/ppt/slideMasters/theme/theme1.xml" Id="R39df22ee8c15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fef3a7671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a5959b61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1408b2e79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750db69d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c54099bf1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5a5efa24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5d3d07c1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b8328803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PANTHEON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PANTHEON HOLDING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32 542 705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SKAUGE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HAGEN SKAUGE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PANTHEON HOLDING AS</a:t>
            </a:r>
          </a:p>
        </p:txBody>
      </p:sp>
    </p:spTree>
  </p:cSld>
  <p:clrMapOvr>
    <a:masterClrMapping xmlns:a="http://schemas.openxmlformats.org/drawingml/2006/main"/>
  </p:clrMapOvr>
</p:sld>
</file>