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c0e1a8176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b1b9e0e1242c5"/>
  </p:sldMasterIdLst>
  <p:sldIdLst>
    <p:sldId xmlns:r="http://schemas.openxmlformats.org/officeDocument/2006/relationships" id="256" r:id="Rc663dc2daad14a4b"/>
    <p:sldId xmlns:r="http://schemas.openxmlformats.org/officeDocument/2006/relationships" id="257" r:id="Rb3ff497031bc4759"/>
    <p:sldId xmlns:r="http://schemas.openxmlformats.org/officeDocument/2006/relationships" id="258" r:id="R122289322ab34595"/>
    <p:sldId xmlns:r="http://schemas.openxmlformats.org/officeDocument/2006/relationships" id="259" r:id="Re8a198a3c1724173"/>
    <p:sldId xmlns:r="http://schemas.openxmlformats.org/officeDocument/2006/relationships" id="260" r:id="R61dd477c36524bdf"/>
    <p:sldId xmlns:r="http://schemas.openxmlformats.org/officeDocument/2006/relationships" id="261" r:id="R1a6ca60f18bc4205"/>
    <p:sldId xmlns:r="http://schemas.openxmlformats.org/officeDocument/2006/relationships" id="262" r:id="R2e3207f40400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b1b9e0e1242c5" /><Relationship Type="http://schemas.openxmlformats.org/officeDocument/2006/relationships/slide" Target="/ppt/slides/slide1.xml" Id="Rc663dc2daad14a4b" /><Relationship Type="http://schemas.openxmlformats.org/officeDocument/2006/relationships/slide" Target="/ppt/slides/slide2.xml" Id="Rb3ff497031bc4759" /><Relationship Type="http://schemas.openxmlformats.org/officeDocument/2006/relationships/slide" Target="/ppt/slides/slide3.xml" Id="R122289322ab34595" /><Relationship Type="http://schemas.openxmlformats.org/officeDocument/2006/relationships/slide" Target="/ppt/slides/slide4.xml" Id="Re8a198a3c1724173" /><Relationship Type="http://schemas.openxmlformats.org/officeDocument/2006/relationships/slide" Target="/ppt/slides/slide5.xml" Id="R61dd477c36524bdf" /><Relationship Type="http://schemas.openxmlformats.org/officeDocument/2006/relationships/slide" Target="/ppt/slides/slide6.xml" Id="R1a6ca60f18bc4205" /><Relationship Type="http://schemas.openxmlformats.org/officeDocument/2006/relationships/slide" Target="/ppt/slides/slide7.xml" Id="R2e3207f40400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b62bf6dc6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dd751fbb14468" /><Relationship Type="http://schemas.openxmlformats.org/officeDocument/2006/relationships/theme" Target="/ppt/slideMasters/theme/theme1.xml" Id="Rf17b0f707289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dd751fbb1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33cbc00ab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10366774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125f4a6c7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fa06f1d78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16efa1a7d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3a43b8da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70ba9f92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40 860 458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41 530 476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