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9a8549580a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0bbc54ec044ddb"/>
  </p:sldMasterIdLst>
  <p:sldIdLst>
    <p:sldId xmlns:r="http://schemas.openxmlformats.org/officeDocument/2006/relationships" id="256" r:id="R064b77e2bf0d4e4f"/>
    <p:sldId xmlns:r="http://schemas.openxmlformats.org/officeDocument/2006/relationships" id="257" r:id="R70fa752b3b1b49e8"/>
    <p:sldId xmlns:r="http://schemas.openxmlformats.org/officeDocument/2006/relationships" id="258" r:id="R7760a27d3a86479e"/>
    <p:sldId xmlns:r="http://schemas.openxmlformats.org/officeDocument/2006/relationships" id="259" r:id="R8899adbad8194b4d"/>
    <p:sldId xmlns:r="http://schemas.openxmlformats.org/officeDocument/2006/relationships" id="260" r:id="R6fcb4171493a4761"/>
    <p:sldId xmlns:r="http://schemas.openxmlformats.org/officeDocument/2006/relationships" id="261" r:id="Rc8bf428f890a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bbc54ec044ddb" /><Relationship Type="http://schemas.openxmlformats.org/officeDocument/2006/relationships/slide" Target="/ppt/slides/slide1.xml" Id="R064b77e2bf0d4e4f" /><Relationship Type="http://schemas.openxmlformats.org/officeDocument/2006/relationships/slide" Target="/ppt/slides/slide2.xml" Id="R70fa752b3b1b49e8" /><Relationship Type="http://schemas.openxmlformats.org/officeDocument/2006/relationships/slide" Target="/ppt/slides/slide3.xml" Id="R7760a27d3a86479e" /><Relationship Type="http://schemas.openxmlformats.org/officeDocument/2006/relationships/slide" Target="/ppt/slides/slide4.xml" Id="R8899adbad8194b4d" /><Relationship Type="http://schemas.openxmlformats.org/officeDocument/2006/relationships/slide" Target="/ppt/slides/slide5.xml" Id="R6fcb4171493a4761" /><Relationship Type="http://schemas.openxmlformats.org/officeDocument/2006/relationships/slide" Target="/ppt/slides/slide6.xml" Id="Rc8bf428f890a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369db60e04f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141bab5654a22" /><Relationship Type="http://schemas.openxmlformats.org/officeDocument/2006/relationships/theme" Target="/ppt/slideMasters/theme/theme1.xml" Id="R6a8556d23c9f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141bab565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8ef7afdfe41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9493ea5f6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1bca6d51c4c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d8c49c20045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7d642e108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d5681a781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