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8bcaa7109f47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335df174ce4a36"/>
  </p:sldMasterIdLst>
  <p:sldIdLst>
    <p:sldId xmlns:r="http://schemas.openxmlformats.org/officeDocument/2006/relationships" id="256" r:id="R9f716d52f9294efb"/>
    <p:sldId xmlns:r="http://schemas.openxmlformats.org/officeDocument/2006/relationships" id="257" r:id="R8b0aeb5a7fb24a16"/>
    <p:sldId xmlns:r="http://schemas.openxmlformats.org/officeDocument/2006/relationships" id="258" r:id="R603104a1da1447d1"/>
    <p:sldId xmlns:r="http://schemas.openxmlformats.org/officeDocument/2006/relationships" id="259" r:id="R2df603c711614f1e"/>
    <p:sldId xmlns:r="http://schemas.openxmlformats.org/officeDocument/2006/relationships" id="260" r:id="R353cb02d0c064058"/>
    <p:sldId xmlns:r="http://schemas.openxmlformats.org/officeDocument/2006/relationships" id="261" r:id="Rbf54cb0e6cd3452b"/>
    <p:sldId xmlns:r="http://schemas.openxmlformats.org/officeDocument/2006/relationships" id="262" r:id="Rb0d5b2ad90f24d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35df174ce4a36" /><Relationship Type="http://schemas.openxmlformats.org/officeDocument/2006/relationships/slide" Target="/ppt/slides/slide1.xml" Id="R9f716d52f9294efb" /><Relationship Type="http://schemas.openxmlformats.org/officeDocument/2006/relationships/slide" Target="/ppt/slides/slide2.xml" Id="R8b0aeb5a7fb24a16" /><Relationship Type="http://schemas.openxmlformats.org/officeDocument/2006/relationships/slide" Target="/ppt/slides/slide3.xml" Id="R603104a1da1447d1" /><Relationship Type="http://schemas.openxmlformats.org/officeDocument/2006/relationships/slide" Target="/ppt/slides/slide4.xml" Id="R2df603c711614f1e" /><Relationship Type="http://schemas.openxmlformats.org/officeDocument/2006/relationships/slide" Target="/ppt/slides/slide5.xml" Id="R353cb02d0c064058" /><Relationship Type="http://schemas.openxmlformats.org/officeDocument/2006/relationships/slide" Target="/ppt/slides/slide6.xml" Id="Rbf54cb0e6cd3452b" /><Relationship Type="http://schemas.openxmlformats.org/officeDocument/2006/relationships/slide" Target="/ppt/slides/slide7.xml" Id="Rb0d5b2ad90f24d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21bb1f57648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2a74495064053" /><Relationship Type="http://schemas.openxmlformats.org/officeDocument/2006/relationships/theme" Target="/ppt/slideMasters/theme/theme1.xml" Id="R30b58e42cd2f49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92a7449506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8847f6f4c4a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acd5d5881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512e2858c43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d5a32bdec40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1860c823143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d32a1c46d42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38d8db536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ØSTER-RIISØER INVESTERINGSCOMPAGNIE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ØSTER-RIISØER INVESTERINGSCOMPAGNIE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1 820 636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12 898 689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21 881 593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oyvind.sletten@outlook.com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