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2a28d863d243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e762086c7b4c7f"/>
  </p:sldMasterIdLst>
  <p:sldIdLst>
    <p:sldId xmlns:r="http://schemas.openxmlformats.org/officeDocument/2006/relationships" id="256" r:id="R1c8836afae5846b8"/>
    <p:sldId xmlns:r="http://schemas.openxmlformats.org/officeDocument/2006/relationships" id="257" r:id="R54b4f95e0cf24cc3"/>
    <p:sldId xmlns:r="http://schemas.openxmlformats.org/officeDocument/2006/relationships" id="258" r:id="R0ae799d9b525472b"/>
    <p:sldId xmlns:r="http://schemas.openxmlformats.org/officeDocument/2006/relationships" id="259" r:id="R1a3c543d4eb940e7"/>
    <p:sldId xmlns:r="http://schemas.openxmlformats.org/officeDocument/2006/relationships" id="260" r:id="R2546239c4feb4829"/>
    <p:sldId xmlns:r="http://schemas.openxmlformats.org/officeDocument/2006/relationships" id="261" r:id="Rbda7e605fbd24af5"/>
    <p:sldId xmlns:r="http://schemas.openxmlformats.org/officeDocument/2006/relationships" id="262" r:id="Rd596e401bef448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e762086c7b4c7f" /><Relationship Type="http://schemas.openxmlformats.org/officeDocument/2006/relationships/slide" Target="/ppt/slides/slide1.xml" Id="R1c8836afae5846b8" /><Relationship Type="http://schemas.openxmlformats.org/officeDocument/2006/relationships/slide" Target="/ppt/slides/slide2.xml" Id="R54b4f95e0cf24cc3" /><Relationship Type="http://schemas.openxmlformats.org/officeDocument/2006/relationships/slide" Target="/ppt/slides/slide3.xml" Id="R0ae799d9b525472b" /><Relationship Type="http://schemas.openxmlformats.org/officeDocument/2006/relationships/slide" Target="/ppt/slides/slide4.xml" Id="R1a3c543d4eb940e7" /><Relationship Type="http://schemas.openxmlformats.org/officeDocument/2006/relationships/slide" Target="/ppt/slides/slide5.xml" Id="R2546239c4feb4829" /><Relationship Type="http://schemas.openxmlformats.org/officeDocument/2006/relationships/slide" Target="/ppt/slides/slide6.xml" Id="Rbda7e605fbd24af5" /><Relationship Type="http://schemas.openxmlformats.org/officeDocument/2006/relationships/slide" Target="/ppt/slides/slide7.xml" Id="Rd596e401bef448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a6a844f66d4f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cf484e0f3446f9" /><Relationship Type="http://schemas.openxmlformats.org/officeDocument/2006/relationships/theme" Target="/ppt/slideMasters/theme/theme1.xml" Id="R84635d3872fb47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cf484e0f3446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d750d16b9340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528054ad048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6e20a20a4b4f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76bdc08ce149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d93c35f0844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631f3e66fe42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798a1a781843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TROMMAKLAKKEN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TROMMAKLAKKEN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TROMMAKLAKKEN AS ble etablert [år] og holder til i Hitra.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TROMMAKLAKKEN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TROMMAKLAKKEN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TROMMAKLAKKEN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1 412 496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15 028 104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16 542 000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TROMMAKLAKKEN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STUB OTTO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STUB HANNA BROHOLM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STUB LIVE BROHOLM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TROMMAKLAKKEN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Vikan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7240 Hitra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989 239 058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TROMMAKLAKKEN AS</a:t>
            </a:r>
          </a:p>
        </p:txBody>
      </p:sp>
    </p:spTree>
  </p:cSld>
  <p:clrMapOvr>
    <a:masterClrMapping xmlns:a="http://schemas.openxmlformats.org/drawingml/2006/main"/>
  </p:clrMapOvr>
</p:sld>
</file>